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31"/>
  </p:notesMasterIdLst>
  <p:handoutMasterIdLst>
    <p:handoutMasterId r:id="rId32"/>
  </p:handoutMasterIdLst>
  <p:sldIdLst>
    <p:sldId id="256" r:id="rId5"/>
    <p:sldId id="261" r:id="rId6"/>
    <p:sldId id="286" r:id="rId7"/>
    <p:sldId id="288" r:id="rId8"/>
    <p:sldId id="285" r:id="rId9"/>
    <p:sldId id="273" r:id="rId10"/>
    <p:sldId id="284" r:id="rId11"/>
    <p:sldId id="289" r:id="rId12"/>
    <p:sldId id="294" r:id="rId13"/>
    <p:sldId id="293" r:id="rId14"/>
    <p:sldId id="260" r:id="rId15"/>
    <p:sldId id="265" r:id="rId16"/>
    <p:sldId id="299" r:id="rId17"/>
    <p:sldId id="300" r:id="rId18"/>
    <p:sldId id="301" r:id="rId19"/>
    <p:sldId id="296" r:id="rId20"/>
    <p:sldId id="297" r:id="rId21"/>
    <p:sldId id="298" r:id="rId22"/>
    <p:sldId id="303" r:id="rId23"/>
    <p:sldId id="304" r:id="rId24"/>
    <p:sldId id="305" r:id="rId25"/>
    <p:sldId id="306" r:id="rId26"/>
    <p:sldId id="307" r:id="rId27"/>
    <p:sldId id="275" r:id="rId28"/>
    <p:sldId id="271" r:id="rId29"/>
    <p:sldId id="279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7F1EC9A-7DF3-4F1C-BD5E-989C370FC6B5}" v="467" dt="2019-12-07T20:19:57.697"/>
  </p1510:revLst>
</p1510:revInfo>
</file>

<file path=ppt/tableStyles.xml><?xml version="1.0" encoding="utf-8"?>
<a:tblStyleLst xmlns:a="http://schemas.openxmlformats.org/drawingml/2006/main" def="{69012ECD-51FC-41F1-AA8D-1B2483CD663E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07" autoAdjust="0"/>
  </p:normalViewPr>
  <p:slideViewPr>
    <p:cSldViewPr snapToGrid="0">
      <p:cViewPr>
        <p:scale>
          <a:sx n="99" d="100"/>
          <a:sy n="99" d="100"/>
        </p:scale>
        <p:origin x="90" y="444"/>
      </p:cViewPr>
      <p:guideLst/>
    </p:cSldViewPr>
  </p:slideViewPr>
  <p:outlineViewPr>
    <p:cViewPr>
      <p:scale>
        <a:sx n="33" d="100"/>
        <a:sy n="33" d="100"/>
      </p:scale>
      <p:origin x="0" y="-17394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3341"/>
    </p:cViewPr>
  </p:sorterViewPr>
  <p:notesViewPr>
    <p:cSldViewPr snapToGrid="0">
      <p:cViewPr>
        <p:scale>
          <a:sx n="50" d="100"/>
          <a:sy n="50" d="100"/>
        </p:scale>
        <p:origin x="2640" y="33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handoutMaster" Target="handoutMasters/handoutMaster1.xml"/><Relationship Id="rId37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12/7/2019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19.svg>
</file>

<file path=ppt/media/image2.png>
</file>

<file path=ppt/media/image20.png>
</file>

<file path=ppt/media/image21.png>
</file>

<file path=ppt/media/image21.svg>
</file>

<file path=ppt/media/image22.png>
</file>

<file path=ppt/media/image23.png>
</file>

<file path=ppt/media/image23.svg>
</file>

<file path=ppt/media/image24.png>
</file>

<file path=ppt/media/image25.jpeg>
</file>

<file path=ppt/media/image26.png>
</file>

<file path=ppt/media/image27.pn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jpeg>
</file>

<file path=ppt/media/image42.jpeg>
</file>

<file path=ppt/media/image43.jpeg>
</file>

<file path=ppt/media/image44.jpeg>
</file>

<file path=ppt/media/image45.png>
</file>

<file path=ppt/media/image46.png>
</file>

<file path=ppt/media/image47.png>
</file>

<file path=ppt/media/image48.jpg>
</file>

<file path=ppt/media/image5.png>
</file>

<file path=ppt/media/image51.svg>
</file>

<file path=ppt/media/image53.svg>
</file>

<file path=ppt/media/image55.svg>
</file>

<file path=ppt/media/image6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8F815A-5A10-42A8-9FEC-3938D2D9BA48}" type="datetimeFigureOut">
              <a:rPr lang="en-US" noProof="0" smtClean="0"/>
              <a:t>12/7/2019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649DAF-093F-4482-AA38-346E9A2DEE94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568136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49DAF-093F-4482-AA38-346E9A2DEE94}" type="slidenum">
              <a:rPr lang="en-US" noProof="0" smtClean="0"/>
              <a:t>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1213935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649DAF-093F-4482-AA38-346E9A2DEE9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8081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49DAF-093F-4482-AA38-346E9A2DEE94}" type="slidenum">
              <a:rPr lang="en-US" noProof="0" smtClean="0"/>
              <a:t>12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96707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49DAF-093F-4482-AA38-346E9A2DEE94}" type="slidenum">
              <a:rPr lang="en-US" noProof="0" smtClean="0"/>
              <a:t>13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206458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49DAF-093F-4482-AA38-346E9A2DEE94}" type="slidenum">
              <a:rPr lang="en-US" noProof="0" smtClean="0"/>
              <a:t>14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772814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49DAF-093F-4482-AA38-346E9A2DEE94}" type="slidenum">
              <a:rPr lang="en-US" noProof="0" smtClean="0"/>
              <a:t>15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317887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49DAF-093F-4482-AA38-346E9A2DEE94}" type="slidenum">
              <a:rPr lang="en-US" noProof="0" smtClean="0"/>
              <a:t>16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8607272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49DAF-093F-4482-AA38-346E9A2DEE94}" type="slidenum">
              <a:rPr lang="en-US" noProof="0" smtClean="0"/>
              <a:t>17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2417245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49DAF-093F-4482-AA38-346E9A2DEE94}" type="slidenum">
              <a:rPr lang="en-US" noProof="0" smtClean="0"/>
              <a:t>18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861416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49DAF-093F-4482-AA38-346E9A2DEE94}" type="slidenum">
              <a:rPr lang="en-US" noProof="0" smtClean="0"/>
              <a:t>19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8692255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49DAF-093F-4482-AA38-346E9A2DEE94}" type="slidenum">
              <a:rPr lang="en-US" noProof="0" smtClean="0"/>
              <a:t>20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789785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49DAF-093F-4482-AA38-346E9A2DEE94}" type="slidenum">
              <a:rPr lang="en-US" noProof="0" smtClean="0"/>
              <a:t>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8926453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49DAF-093F-4482-AA38-346E9A2DEE94}" type="slidenum">
              <a:rPr lang="en-US" noProof="0" smtClean="0"/>
              <a:t>21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755040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49DAF-093F-4482-AA38-346E9A2DEE94}" type="slidenum">
              <a:rPr lang="en-US" noProof="0" smtClean="0"/>
              <a:t>22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1671628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49DAF-093F-4482-AA38-346E9A2DEE94}" type="slidenum">
              <a:rPr lang="en-US" noProof="0" smtClean="0"/>
              <a:t>23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943815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49DAF-093F-4482-AA38-346E9A2DEE94}" type="slidenum">
              <a:rPr lang="en-US" noProof="0" smtClean="0"/>
              <a:t>24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1736355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49DAF-093F-4482-AA38-346E9A2DEE94}" type="slidenum">
              <a:rPr lang="en-US" noProof="0" smtClean="0"/>
              <a:t>25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7991951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49DAF-093F-4482-AA38-346E9A2DEE94}" type="slidenum">
              <a:rPr lang="en-US" noProof="0" smtClean="0"/>
              <a:t>26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430957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49DAF-093F-4482-AA38-346E9A2DEE94}" type="slidenum">
              <a:rPr lang="en-US" noProof="0" smtClean="0"/>
              <a:t>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394173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49DAF-093F-4482-AA38-346E9A2DEE94}" type="slidenum">
              <a:rPr lang="en-US" noProof="0" smtClean="0"/>
              <a:t>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553213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49DAF-093F-4482-AA38-346E9A2DEE94}" type="slidenum">
              <a:rPr lang="en-US" noProof="0" smtClean="0"/>
              <a:t>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292751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49DAF-093F-4482-AA38-346E9A2DEE94}" type="slidenum">
              <a:rPr lang="en-US" noProof="0" smtClean="0"/>
              <a:t>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720715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49DAF-093F-4482-AA38-346E9A2DEE94}" type="slidenum">
              <a:rPr lang="en-US" noProof="0" smtClean="0"/>
              <a:t>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93404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49DAF-093F-4482-AA38-346E9A2DEE94}" type="slidenum">
              <a:rPr lang="en-US" noProof="0" smtClean="0"/>
              <a:t>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284937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49DAF-093F-4482-AA38-346E9A2DEE94}" type="slidenum">
              <a:rPr lang="en-US" noProof="0" smtClean="0"/>
              <a:t>10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515443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6BC25646-06FC-4B3E-A74E-268EB8AEA60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6715" y="86714"/>
            <a:ext cx="12018572" cy="6684572"/>
          </a:xfrm>
          <a:solidFill>
            <a:schemeClr val="bg1">
              <a:lumMod val="85000"/>
            </a:schemeClr>
          </a:solidFill>
        </p:spPr>
        <p:txBody>
          <a:bodyPr lIns="360000" tIns="360000"/>
          <a:lstStyle>
            <a:lvl1pPr marL="0" indent="0">
              <a:buNone/>
              <a:defRPr sz="11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Image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1768422"/>
            <a:ext cx="6840000" cy="2387600"/>
          </a:xfrm>
          <a:solidFill>
            <a:schemeClr val="tx1">
              <a:alpha val="80000"/>
            </a:schemeClr>
          </a:solidFill>
        </p:spPr>
        <p:txBody>
          <a:bodyPr lIns="432000" rIns="432000" bIns="144000" anchor="b"/>
          <a:lstStyle>
            <a:lvl1pPr algn="l">
              <a:defRPr sz="4200" spc="-15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4153578"/>
            <a:ext cx="6840000" cy="936000"/>
          </a:xfrm>
          <a:solidFill>
            <a:schemeClr val="tx1">
              <a:alpha val="90000"/>
            </a:schemeClr>
          </a:solidFill>
        </p:spPr>
        <p:txBody>
          <a:bodyPr lIns="432000" tIns="144000"/>
          <a:lstStyle>
            <a:lvl1pPr marL="0" indent="0" algn="l">
              <a:buNone/>
              <a:defRPr sz="21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3 x Image Bullets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l 34">
            <a:extLst>
              <a:ext uri="{FF2B5EF4-FFF2-40B4-BE49-F238E27FC236}">
                <a16:creationId xmlns:a16="http://schemas.microsoft.com/office/drawing/2014/main" id="{22F44C7F-FA9B-CB41-B5C2-6A40A969176A}"/>
              </a:ext>
            </a:extLst>
          </p:cNvPr>
          <p:cNvSpPr>
            <a:spLocks noChangeAspect="1"/>
          </p:cNvSpPr>
          <p:nvPr userDrawn="1"/>
        </p:nvSpPr>
        <p:spPr>
          <a:xfrm>
            <a:off x="7065918" y="1366589"/>
            <a:ext cx="1371600" cy="13716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0ACFECE1-DAAF-5642-BD0B-7A8FE9D241D9}"/>
              </a:ext>
            </a:extLst>
          </p:cNvPr>
          <p:cNvSpPr>
            <a:spLocks noChangeAspect="1"/>
          </p:cNvSpPr>
          <p:nvPr userDrawn="1"/>
        </p:nvSpPr>
        <p:spPr>
          <a:xfrm>
            <a:off x="7065918" y="2931225"/>
            <a:ext cx="1371600" cy="13716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90294551-87F8-DE4F-B54E-8231A9CAF5BF}"/>
              </a:ext>
            </a:extLst>
          </p:cNvPr>
          <p:cNvSpPr>
            <a:spLocks noChangeAspect="1"/>
          </p:cNvSpPr>
          <p:nvPr userDrawn="1"/>
        </p:nvSpPr>
        <p:spPr>
          <a:xfrm>
            <a:off x="7065918" y="4495861"/>
            <a:ext cx="1371600" cy="13716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D24854E3-04DE-4154-AD8A-9F8AC3E4EE33}"/>
              </a:ext>
            </a:extLst>
          </p:cNvPr>
          <p:cNvSpPr/>
          <p:nvPr userDrawn="1"/>
        </p:nvSpPr>
        <p:spPr>
          <a:xfrm>
            <a:off x="105351" y="86714"/>
            <a:ext cx="6208363" cy="6684572"/>
          </a:xfrm>
          <a:prstGeom prst="rect">
            <a:avLst/>
          </a:prstGeom>
          <a:gradFill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31000"/>
                </a:schemeClr>
              </a:gs>
            </a:gsLst>
            <a:lin ang="12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BDDC1CFF-7E89-421D-9524-BB3AECAFE005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05351" y="496139"/>
            <a:ext cx="6208364" cy="6275148"/>
          </a:xfrm>
          <a:custGeom>
            <a:avLst/>
            <a:gdLst>
              <a:gd name="connsiteX0" fmla="*/ 0 w 4441248"/>
              <a:gd name="connsiteY0" fmla="*/ 5980106 h 6321393"/>
              <a:gd name="connsiteX1" fmla="*/ 1034410 w 4441248"/>
              <a:gd name="connsiteY1" fmla="*/ 6048613 h 6321393"/>
              <a:gd name="connsiteX2" fmla="*/ 1778431 w 4441248"/>
              <a:gd name="connsiteY2" fmla="*/ 6321393 h 6321393"/>
              <a:gd name="connsiteX3" fmla="*/ 0 w 4441248"/>
              <a:gd name="connsiteY3" fmla="*/ 6321393 h 6321393"/>
              <a:gd name="connsiteX4" fmla="*/ 2269200 w 4441248"/>
              <a:gd name="connsiteY4" fmla="*/ 5443908 h 6321393"/>
              <a:gd name="connsiteX5" fmla="*/ 2395460 w 4441248"/>
              <a:gd name="connsiteY5" fmla="*/ 5885070 h 6321393"/>
              <a:gd name="connsiteX6" fmla="*/ 1997461 w 4441248"/>
              <a:gd name="connsiteY6" fmla="*/ 6195222 h 6321393"/>
              <a:gd name="connsiteX7" fmla="*/ 1526609 w 4441248"/>
              <a:gd name="connsiteY7" fmla="*/ 5931629 h 6321393"/>
              <a:gd name="connsiteX8" fmla="*/ 4441248 w 4441248"/>
              <a:gd name="connsiteY8" fmla="*/ 4283292 h 6321393"/>
              <a:gd name="connsiteX9" fmla="*/ 4441248 w 4441248"/>
              <a:gd name="connsiteY9" fmla="*/ 6321393 h 6321393"/>
              <a:gd name="connsiteX10" fmla="*/ 2296366 w 4441248"/>
              <a:gd name="connsiteY10" fmla="*/ 6321393 h 6321393"/>
              <a:gd name="connsiteX11" fmla="*/ 2056375 w 4441248"/>
              <a:gd name="connsiteY11" fmla="*/ 6224358 h 6321393"/>
              <a:gd name="connsiteX12" fmla="*/ 0 w 4441248"/>
              <a:gd name="connsiteY12" fmla="*/ 2359561 h 6321393"/>
              <a:gd name="connsiteX13" fmla="*/ 828613 w 4441248"/>
              <a:gd name="connsiteY13" fmla="*/ 2588947 h 6321393"/>
              <a:gd name="connsiteX14" fmla="*/ 0 w 4441248"/>
              <a:gd name="connsiteY14" fmla="*/ 3479506 h 6321393"/>
              <a:gd name="connsiteX15" fmla="*/ 3025930 w 4441248"/>
              <a:gd name="connsiteY15" fmla="*/ 144202 h 6321393"/>
              <a:gd name="connsiteX16" fmla="*/ 4441248 w 4441248"/>
              <a:gd name="connsiteY16" fmla="*/ 1340385 h 6321393"/>
              <a:gd name="connsiteX17" fmla="*/ 4441248 w 4441248"/>
              <a:gd name="connsiteY17" fmla="*/ 4098899 h 6321393"/>
              <a:gd name="connsiteX18" fmla="*/ 1417099 w 4441248"/>
              <a:gd name="connsiteY18" fmla="*/ 5846153 h 6321393"/>
              <a:gd name="connsiteX19" fmla="*/ 0 w 4441248"/>
              <a:gd name="connsiteY19" fmla="*/ 5428711 h 6321393"/>
              <a:gd name="connsiteX20" fmla="*/ 0 w 4441248"/>
              <a:gd name="connsiteY20" fmla="*/ 3724470 h 6321393"/>
              <a:gd name="connsiteX21" fmla="*/ 2684090 w 4441248"/>
              <a:gd name="connsiteY21" fmla="*/ 0 h 6321393"/>
              <a:gd name="connsiteX22" fmla="*/ 2784132 w 4441248"/>
              <a:gd name="connsiteY22" fmla="*/ 186781 h 6321393"/>
              <a:gd name="connsiteX23" fmla="*/ 1027256 w 4441248"/>
              <a:gd name="connsiteY23" fmla="*/ 2337985 h 6321393"/>
              <a:gd name="connsiteX24" fmla="*/ 451581 w 4441248"/>
              <a:gd name="connsiteY24" fmla="*/ 2265656 h 6321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4441248" h="6321393">
                <a:moveTo>
                  <a:pt x="0" y="5980106"/>
                </a:moveTo>
                <a:lnTo>
                  <a:pt x="1034410" y="6048613"/>
                </a:lnTo>
                <a:lnTo>
                  <a:pt x="1778431" y="6321393"/>
                </a:lnTo>
                <a:lnTo>
                  <a:pt x="0" y="6321393"/>
                </a:lnTo>
                <a:close/>
                <a:moveTo>
                  <a:pt x="2269200" y="5443908"/>
                </a:moveTo>
                <a:lnTo>
                  <a:pt x="2395460" y="5885070"/>
                </a:lnTo>
                <a:lnTo>
                  <a:pt x="1997461" y="6195222"/>
                </a:lnTo>
                <a:lnTo>
                  <a:pt x="1526609" y="5931629"/>
                </a:lnTo>
                <a:close/>
                <a:moveTo>
                  <a:pt x="4441248" y="4283292"/>
                </a:moveTo>
                <a:lnTo>
                  <a:pt x="4441248" y="6321393"/>
                </a:lnTo>
                <a:lnTo>
                  <a:pt x="2296366" y="6321393"/>
                </a:lnTo>
                <a:lnTo>
                  <a:pt x="2056375" y="6224358"/>
                </a:lnTo>
                <a:close/>
                <a:moveTo>
                  <a:pt x="0" y="2359561"/>
                </a:moveTo>
                <a:lnTo>
                  <a:pt x="828613" y="2588947"/>
                </a:lnTo>
                <a:lnTo>
                  <a:pt x="0" y="3479506"/>
                </a:lnTo>
                <a:close/>
                <a:moveTo>
                  <a:pt x="3025930" y="144202"/>
                </a:moveTo>
                <a:lnTo>
                  <a:pt x="4441248" y="1340385"/>
                </a:lnTo>
                <a:lnTo>
                  <a:pt x="4441248" y="4098899"/>
                </a:lnTo>
                <a:lnTo>
                  <a:pt x="1417099" y="5846153"/>
                </a:lnTo>
                <a:lnTo>
                  <a:pt x="0" y="5428711"/>
                </a:lnTo>
                <a:lnTo>
                  <a:pt x="0" y="3724470"/>
                </a:lnTo>
                <a:close/>
                <a:moveTo>
                  <a:pt x="2684090" y="0"/>
                </a:moveTo>
                <a:lnTo>
                  <a:pt x="2784132" y="186781"/>
                </a:lnTo>
                <a:lnTo>
                  <a:pt x="1027256" y="2337985"/>
                </a:lnTo>
                <a:lnTo>
                  <a:pt x="451581" y="226565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1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noProof="0" dirty="0"/>
              <a:t>Insert or Drag and Drop Image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8457" y="432000"/>
            <a:ext cx="4703542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68283" y="3582825"/>
            <a:ext cx="3002400" cy="720000"/>
          </a:xfrm>
        </p:spPr>
        <p:txBody>
          <a:bodyPr/>
          <a:lstStyle>
            <a:lvl1pPr marL="0" indent="0" algn="l">
              <a:buNone/>
              <a:defRPr sz="1600"/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768283" y="5147461"/>
            <a:ext cx="3002400" cy="720000"/>
          </a:xfrm>
        </p:spPr>
        <p:txBody>
          <a:bodyPr/>
          <a:lstStyle>
            <a:lvl1pPr marL="0" indent="0" algn="l">
              <a:buNone/>
              <a:defRPr sz="1600"/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B3F7825-EB73-4976-9D8D-BAD8C8FCEA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768283" y="1369128"/>
            <a:ext cx="3002400" cy="432000"/>
          </a:xfrm>
        </p:spPr>
        <p:txBody>
          <a:bodyPr/>
          <a:lstStyle>
            <a:lvl1pPr marL="0" indent="0" algn="l">
              <a:buNone/>
              <a:defRPr b="1">
                <a:latin typeface="+mj-lt"/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D972951-9088-4993-8DED-9DA3B6B08CF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768283" y="2933764"/>
            <a:ext cx="3002400" cy="432000"/>
          </a:xfrm>
        </p:spPr>
        <p:txBody>
          <a:bodyPr/>
          <a:lstStyle>
            <a:lvl1pPr marL="0" indent="0" algn="l">
              <a:buNone/>
              <a:defRPr b="1">
                <a:latin typeface="+mj-lt"/>
              </a:defRPr>
            </a:lvl1pPr>
          </a:lstStyle>
          <a:p>
            <a:pPr lvl="0"/>
            <a:r>
              <a:rPr lang="en-US" noProof="0"/>
              <a:t>Bullet 2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48424FDD-507C-4199-BFC6-8BC01D8992B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768283" y="4498400"/>
            <a:ext cx="3002400" cy="432000"/>
          </a:xfrm>
        </p:spPr>
        <p:txBody>
          <a:bodyPr/>
          <a:lstStyle>
            <a:lvl1pPr marL="0" indent="0" algn="l">
              <a:buNone/>
              <a:defRPr b="1">
                <a:latin typeface="+mj-lt"/>
              </a:defRPr>
            </a:lvl1pPr>
          </a:lstStyle>
          <a:p>
            <a:pPr lvl="0"/>
            <a:r>
              <a:rPr lang="en-US" noProof="0"/>
              <a:t>Bullet 3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DA4566DA-C848-4A27-BBC8-722932FFD7F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768283" y="1975094"/>
            <a:ext cx="3002400" cy="720000"/>
          </a:xfrm>
        </p:spPr>
        <p:txBody>
          <a:bodyPr/>
          <a:lstStyle>
            <a:lvl1pPr marL="0" indent="0" algn="l">
              <a:buNone/>
              <a:defRPr sz="1600"/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51" name="Octagon 50">
            <a:extLst>
              <a:ext uri="{FF2B5EF4-FFF2-40B4-BE49-F238E27FC236}">
                <a16:creationId xmlns:a16="http://schemas.microsoft.com/office/drawing/2014/main" id="{758B0359-60B9-4D73-825D-ACE303A61C50}"/>
              </a:ext>
            </a:extLst>
          </p:cNvPr>
          <p:cNvSpPr/>
          <p:nvPr userDrawn="1"/>
        </p:nvSpPr>
        <p:spPr>
          <a:xfrm rot="1361022">
            <a:off x="11394972" y="6053793"/>
            <a:ext cx="634795" cy="634795"/>
          </a:xfrm>
          <a:prstGeom prst="octagon">
            <a:avLst/>
          </a:prstGeom>
          <a:noFill/>
          <a:ln w="3175">
            <a:solidFill>
              <a:schemeClr val="bg1">
                <a:lumMod val="8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09921541-DECE-43BB-BF92-A4B5D5EE5469}"/>
              </a:ext>
            </a:extLst>
          </p:cNvPr>
          <p:cNvSpPr/>
          <p:nvPr userDrawn="1"/>
        </p:nvSpPr>
        <p:spPr>
          <a:xfrm>
            <a:off x="11533871" y="6185902"/>
            <a:ext cx="73515" cy="7351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accent1"/>
              </a:solidFill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83095B3B-1284-4E49-BE50-9C84BE7E58B6}"/>
              </a:ext>
            </a:extLst>
          </p:cNvPr>
          <p:cNvSpPr/>
          <p:nvPr userDrawn="1"/>
        </p:nvSpPr>
        <p:spPr>
          <a:xfrm>
            <a:off x="11892084" y="6561525"/>
            <a:ext cx="100439" cy="100439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7491DD10-64CD-40CA-A0BB-397696C0C168}"/>
              </a:ext>
            </a:extLst>
          </p:cNvPr>
          <p:cNvSpPr/>
          <p:nvPr userDrawn="1"/>
        </p:nvSpPr>
        <p:spPr>
          <a:xfrm>
            <a:off x="11342875" y="5990144"/>
            <a:ext cx="260512" cy="260512"/>
          </a:xfrm>
          <a:prstGeom prst="ellipse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accent1"/>
              </a:solidFill>
            </a:endParaRPr>
          </a:p>
        </p:txBody>
      </p:sp>
      <p:sp>
        <p:nvSpPr>
          <p:cNvPr id="55" name="Slide Number Placeholder 54">
            <a:extLst>
              <a:ext uri="{FF2B5EF4-FFF2-40B4-BE49-F238E27FC236}">
                <a16:creationId xmlns:a16="http://schemas.microsoft.com/office/drawing/2014/main" id="{8702E81C-40F0-489E-8339-0139157E6327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9089FAF0-BF60-4AB9-A62E-595008DC4646}"/>
              </a:ext>
            </a:extLst>
          </p:cNvPr>
          <p:cNvGrpSpPr/>
          <p:nvPr userDrawn="1"/>
        </p:nvGrpSpPr>
        <p:grpSpPr>
          <a:xfrm>
            <a:off x="1892000" y="2269752"/>
            <a:ext cx="3081180" cy="3011457"/>
            <a:chOff x="1892000" y="2269752"/>
            <a:chExt cx="3081180" cy="3011457"/>
          </a:xfrm>
        </p:grpSpPr>
        <p:sp>
          <p:nvSpPr>
            <p:cNvPr id="26" name="Freeform: Shape 13">
              <a:extLst>
                <a:ext uri="{FF2B5EF4-FFF2-40B4-BE49-F238E27FC236}">
                  <a16:creationId xmlns:a16="http://schemas.microsoft.com/office/drawing/2014/main" id="{ED7DCD52-0637-49D9-AD21-2DF94DD3E348}"/>
                </a:ext>
              </a:extLst>
            </p:cNvPr>
            <p:cNvSpPr/>
            <p:nvPr/>
          </p:nvSpPr>
          <p:spPr>
            <a:xfrm rot="4308689">
              <a:off x="2464728" y="2678543"/>
              <a:ext cx="1980696" cy="2066510"/>
            </a:xfrm>
            <a:custGeom>
              <a:avLst/>
              <a:gdLst>
                <a:gd name="connsiteX0" fmla="*/ 0 w 1980696"/>
                <a:gd name="connsiteY0" fmla="*/ 2066510 h 2066510"/>
                <a:gd name="connsiteX1" fmla="*/ 1138078 w 1980696"/>
                <a:gd name="connsiteY1" fmla="*/ 0 h 2066510"/>
                <a:gd name="connsiteX2" fmla="*/ 1980696 w 1980696"/>
                <a:gd name="connsiteY2" fmla="*/ 1530016 h 2066510"/>
                <a:gd name="connsiteX3" fmla="*/ 1459417 w 1980696"/>
                <a:gd name="connsiteY3" fmla="*/ 2066510 h 2066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80696" h="2066510">
                  <a:moveTo>
                    <a:pt x="0" y="2066510"/>
                  </a:moveTo>
                  <a:lnTo>
                    <a:pt x="1138078" y="0"/>
                  </a:lnTo>
                  <a:lnTo>
                    <a:pt x="1980696" y="1530016"/>
                  </a:lnTo>
                  <a:lnTo>
                    <a:pt x="1459417" y="2066510"/>
                  </a:ln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6863CC2-FBFD-47D7-AB8F-DB2367EABF92}"/>
                </a:ext>
              </a:extLst>
            </p:cNvPr>
            <p:cNvSpPr/>
            <p:nvPr/>
          </p:nvSpPr>
          <p:spPr>
            <a:xfrm rot="13830869">
              <a:off x="2730967" y="5004791"/>
              <a:ext cx="346713" cy="206124"/>
            </a:xfrm>
            <a:custGeom>
              <a:avLst/>
              <a:gdLst>
                <a:gd name="connsiteX0" fmla="*/ 346713 w 346713"/>
                <a:gd name="connsiteY0" fmla="*/ 206124 h 206124"/>
                <a:gd name="connsiteX1" fmla="*/ 0 w 346713"/>
                <a:gd name="connsiteY1" fmla="*/ 206124 h 206124"/>
                <a:gd name="connsiteX2" fmla="*/ 86666 w 346713"/>
                <a:gd name="connsiteY2" fmla="*/ 0 h 206124"/>
                <a:gd name="connsiteX3" fmla="*/ 346713 w 346713"/>
                <a:gd name="connsiteY3" fmla="*/ 206124 h 206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6713" h="206124">
                  <a:moveTo>
                    <a:pt x="346713" y="206124"/>
                  </a:moveTo>
                  <a:lnTo>
                    <a:pt x="0" y="206124"/>
                  </a:lnTo>
                  <a:lnTo>
                    <a:pt x="86666" y="0"/>
                  </a:lnTo>
                  <a:lnTo>
                    <a:pt x="346713" y="206124"/>
                  </a:ln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8" name="Freeform: Shape 17">
              <a:extLst>
                <a:ext uri="{FF2B5EF4-FFF2-40B4-BE49-F238E27FC236}">
                  <a16:creationId xmlns:a16="http://schemas.microsoft.com/office/drawing/2014/main" id="{09ADFC5E-3BBA-404B-A496-A4035DF5E859}"/>
                </a:ext>
              </a:extLst>
            </p:cNvPr>
            <p:cNvSpPr/>
            <p:nvPr/>
          </p:nvSpPr>
          <p:spPr>
            <a:xfrm rot="12431080">
              <a:off x="2802151" y="4740752"/>
              <a:ext cx="710669" cy="335543"/>
            </a:xfrm>
            <a:custGeom>
              <a:avLst/>
              <a:gdLst>
                <a:gd name="connsiteX0" fmla="*/ 710669 w 710669"/>
                <a:gd name="connsiteY0" fmla="*/ 176660 h 335543"/>
                <a:gd name="connsiteX1" fmla="*/ 0 w 710669"/>
                <a:gd name="connsiteY1" fmla="*/ 335543 h 335543"/>
                <a:gd name="connsiteX2" fmla="*/ 141082 w 710669"/>
                <a:gd name="connsiteY2" fmla="*/ 0 h 335543"/>
                <a:gd name="connsiteX3" fmla="*/ 487795 w 710669"/>
                <a:gd name="connsiteY3" fmla="*/ 0 h 335543"/>
                <a:gd name="connsiteX4" fmla="*/ 710669 w 710669"/>
                <a:gd name="connsiteY4" fmla="*/ 176660 h 335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0669" h="335543">
                  <a:moveTo>
                    <a:pt x="710669" y="176660"/>
                  </a:moveTo>
                  <a:lnTo>
                    <a:pt x="0" y="335543"/>
                  </a:lnTo>
                  <a:lnTo>
                    <a:pt x="141082" y="0"/>
                  </a:lnTo>
                  <a:lnTo>
                    <a:pt x="487795" y="0"/>
                  </a:lnTo>
                  <a:lnTo>
                    <a:pt x="710669" y="176660"/>
                  </a:ln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9" name="Freeform: Shape 19">
              <a:extLst>
                <a:ext uri="{FF2B5EF4-FFF2-40B4-BE49-F238E27FC236}">
                  <a16:creationId xmlns:a16="http://schemas.microsoft.com/office/drawing/2014/main" id="{56E90DCD-03FB-4E9A-BD40-5269E9ACF1B1}"/>
                </a:ext>
              </a:extLst>
            </p:cNvPr>
            <p:cNvSpPr/>
            <p:nvPr/>
          </p:nvSpPr>
          <p:spPr>
            <a:xfrm rot="4308689">
              <a:off x="2058980" y="2102772"/>
              <a:ext cx="1246227" cy="1580187"/>
            </a:xfrm>
            <a:custGeom>
              <a:avLst/>
              <a:gdLst>
                <a:gd name="connsiteX0" fmla="*/ 0 w 1980696"/>
                <a:gd name="connsiteY0" fmla="*/ 2066510 h 2066510"/>
                <a:gd name="connsiteX1" fmla="*/ 1138078 w 1980696"/>
                <a:gd name="connsiteY1" fmla="*/ 0 h 2066510"/>
                <a:gd name="connsiteX2" fmla="*/ 1980696 w 1980696"/>
                <a:gd name="connsiteY2" fmla="*/ 1530016 h 2066510"/>
                <a:gd name="connsiteX3" fmla="*/ 1459417 w 1980696"/>
                <a:gd name="connsiteY3" fmla="*/ 2066510 h 2066510"/>
                <a:gd name="connsiteX0" fmla="*/ 0 w 1980696"/>
                <a:gd name="connsiteY0" fmla="*/ 1680311 h 1680311"/>
                <a:gd name="connsiteX1" fmla="*/ 1337031 w 1980696"/>
                <a:gd name="connsiteY1" fmla="*/ 0 h 1680311"/>
                <a:gd name="connsiteX2" fmla="*/ 1980696 w 1980696"/>
                <a:gd name="connsiteY2" fmla="*/ 1143817 h 1680311"/>
                <a:gd name="connsiteX3" fmla="*/ 1459417 w 1980696"/>
                <a:gd name="connsiteY3" fmla="*/ 1680311 h 1680311"/>
                <a:gd name="connsiteX4" fmla="*/ 0 w 1980696"/>
                <a:gd name="connsiteY4" fmla="*/ 1680311 h 1680311"/>
                <a:gd name="connsiteX0" fmla="*/ 0 w 1459417"/>
                <a:gd name="connsiteY0" fmla="*/ 1680311 h 1680311"/>
                <a:gd name="connsiteX1" fmla="*/ 1337031 w 1459417"/>
                <a:gd name="connsiteY1" fmla="*/ 0 h 1680311"/>
                <a:gd name="connsiteX2" fmla="*/ 1360698 w 1459417"/>
                <a:gd name="connsiteY2" fmla="*/ 208215 h 1680311"/>
                <a:gd name="connsiteX3" fmla="*/ 1459417 w 1459417"/>
                <a:gd name="connsiteY3" fmla="*/ 1680311 h 1680311"/>
                <a:gd name="connsiteX4" fmla="*/ 0 w 1459417"/>
                <a:gd name="connsiteY4" fmla="*/ 1680311 h 1680311"/>
                <a:gd name="connsiteX0" fmla="*/ 0 w 1360698"/>
                <a:gd name="connsiteY0" fmla="*/ 1680311 h 1688402"/>
                <a:gd name="connsiteX1" fmla="*/ 1337031 w 1360698"/>
                <a:gd name="connsiteY1" fmla="*/ 0 h 1688402"/>
                <a:gd name="connsiteX2" fmla="*/ 1360698 w 1360698"/>
                <a:gd name="connsiteY2" fmla="*/ 208215 h 1688402"/>
                <a:gd name="connsiteX3" fmla="*/ 278710 w 1360698"/>
                <a:gd name="connsiteY3" fmla="*/ 1688402 h 1688402"/>
                <a:gd name="connsiteX4" fmla="*/ 0 w 1360698"/>
                <a:gd name="connsiteY4" fmla="*/ 1680311 h 1688402"/>
                <a:gd name="connsiteX0" fmla="*/ 0 w 1360698"/>
                <a:gd name="connsiteY0" fmla="*/ 1680311 h 1698354"/>
                <a:gd name="connsiteX1" fmla="*/ 1337031 w 1360698"/>
                <a:gd name="connsiteY1" fmla="*/ 0 h 1698354"/>
                <a:gd name="connsiteX2" fmla="*/ 1360698 w 1360698"/>
                <a:gd name="connsiteY2" fmla="*/ 208215 h 1698354"/>
                <a:gd name="connsiteX3" fmla="*/ 415804 w 1360698"/>
                <a:gd name="connsiteY3" fmla="*/ 1698354 h 1698354"/>
                <a:gd name="connsiteX4" fmla="*/ 0 w 1360698"/>
                <a:gd name="connsiteY4" fmla="*/ 1680311 h 1698354"/>
                <a:gd name="connsiteX0" fmla="*/ 0 w 1360698"/>
                <a:gd name="connsiteY0" fmla="*/ 1556337 h 1574380"/>
                <a:gd name="connsiteX1" fmla="*/ 1226116 w 1360698"/>
                <a:gd name="connsiteY1" fmla="*/ 0 h 1574380"/>
                <a:gd name="connsiteX2" fmla="*/ 1360698 w 1360698"/>
                <a:gd name="connsiteY2" fmla="*/ 84241 h 1574380"/>
                <a:gd name="connsiteX3" fmla="*/ 415804 w 1360698"/>
                <a:gd name="connsiteY3" fmla="*/ 1574380 h 1574380"/>
                <a:gd name="connsiteX4" fmla="*/ 0 w 1360698"/>
                <a:gd name="connsiteY4" fmla="*/ 1556337 h 1574380"/>
                <a:gd name="connsiteX0" fmla="*/ 0 w 1303560"/>
                <a:gd name="connsiteY0" fmla="*/ 1556337 h 1574380"/>
                <a:gd name="connsiteX1" fmla="*/ 1226116 w 1303560"/>
                <a:gd name="connsiteY1" fmla="*/ 0 h 1574380"/>
                <a:gd name="connsiteX2" fmla="*/ 1303560 w 1303560"/>
                <a:gd name="connsiteY2" fmla="*/ 105569 h 1574380"/>
                <a:gd name="connsiteX3" fmla="*/ 415804 w 1303560"/>
                <a:gd name="connsiteY3" fmla="*/ 1574380 h 1574380"/>
                <a:gd name="connsiteX4" fmla="*/ 0 w 1303560"/>
                <a:gd name="connsiteY4" fmla="*/ 1556337 h 1574380"/>
                <a:gd name="connsiteX0" fmla="*/ 0 w 1246227"/>
                <a:gd name="connsiteY0" fmla="*/ 1580187 h 1580187"/>
                <a:gd name="connsiteX1" fmla="*/ 1168783 w 1246227"/>
                <a:gd name="connsiteY1" fmla="*/ 0 h 1580187"/>
                <a:gd name="connsiteX2" fmla="*/ 1246227 w 1246227"/>
                <a:gd name="connsiteY2" fmla="*/ 105569 h 1580187"/>
                <a:gd name="connsiteX3" fmla="*/ 358471 w 1246227"/>
                <a:gd name="connsiteY3" fmla="*/ 1574380 h 1580187"/>
                <a:gd name="connsiteX4" fmla="*/ 0 w 1246227"/>
                <a:gd name="connsiteY4" fmla="*/ 1580187 h 158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6227" h="1580187">
                  <a:moveTo>
                    <a:pt x="0" y="1580187"/>
                  </a:moveTo>
                  <a:lnTo>
                    <a:pt x="1168783" y="0"/>
                  </a:lnTo>
                  <a:lnTo>
                    <a:pt x="1246227" y="105569"/>
                  </a:lnTo>
                  <a:lnTo>
                    <a:pt x="358471" y="1574380"/>
                  </a:lnTo>
                  <a:lnTo>
                    <a:pt x="0" y="1580187"/>
                  </a:ln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0" name="Freeform: Shape 23">
              <a:extLst>
                <a:ext uri="{FF2B5EF4-FFF2-40B4-BE49-F238E27FC236}">
                  <a16:creationId xmlns:a16="http://schemas.microsoft.com/office/drawing/2014/main" id="{529D90B1-BC17-4168-A297-1DF303FB3C48}"/>
                </a:ext>
              </a:extLst>
            </p:cNvPr>
            <p:cNvSpPr/>
            <p:nvPr/>
          </p:nvSpPr>
          <p:spPr>
            <a:xfrm rot="17193105">
              <a:off x="4648324" y="3873318"/>
              <a:ext cx="243160" cy="406553"/>
            </a:xfrm>
            <a:custGeom>
              <a:avLst/>
              <a:gdLst>
                <a:gd name="connsiteX0" fmla="*/ 243160 w 243160"/>
                <a:gd name="connsiteY0" fmla="*/ 342071 h 406553"/>
                <a:gd name="connsiteX1" fmla="*/ 156493 w 243160"/>
                <a:gd name="connsiteY1" fmla="*/ 406553 h 406553"/>
                <a:gd name="connsiteX2" fmla="*/ 0 w 243160"/>
                <a:gd name="connsiteY2" fmla="*/ 0 h 406553"/>
                <a:gd name="connsiteX3" fmla="*/ 243160 w 243160"/>
                <a:gd name="connsiteY3" fmla="*/ 342071 h 406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3160" h="406553">
                  <a:moveTo>
                    <a:pt x="243160" y="342071"/>
                  </a:moveTo>
                  <a:lnTo>
                    <a:pt x="156493" y="406553"/>
                  </a:lnTo>
                  <a:lnTo>
                    <a:pt x="0" y="0"/>
                  </a:lnTo>
                  <a:lnTo>
                    <a:pt x="243160" y="342071"/>
                  </a:ln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6C5DEA8E-5C03-42CC-987D-490297890048}"/>
                </a:ext>
              </a:extLst>
            </p:cNvPr>
            <p:cNvSpPr/>
            <p:nvPr/>
          </p:nvSpPr>
          <p:spPr>
            <a:xfrm rot="17193105">
              <a:off x="4152588" y="3654247"/>
              <a:ext cx="692798" cy="510610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2" name="Freeform: Shape 28">
              <a:extLst>
                <a:ext uri="{FF2B5EF4-FFF2-40B4-BE49-F238E27FC236}">
                  <a16:creationId xmlns:a16="http://schemas.microsoft.com/office/drawing/2014/main" id="{404E048B-9C67-4EC0-82E9-DC9D4AEE9703}"/>
                </a:ext>
              </a:extLst>
            </p:cNvPr>
            <p:cNvSpPr/>
            <p:nvPr/>
          </p:nvSpPr>
          <p:spPr>
            <a:xfrm rot="4308689">
              <a:off x="3831248" y="2441608"/>
              <a:ext cx="648657" cy="777553"/>
            </a:xfrm>
            <a:custGeom>
              <a:avLst/>
              <a:gdLst>
                <a:gd name="connsiteX0" fmla="*/ 0 w 648657"/>
                <a:gd name="connsiteY0" fmla="*/ 777553 h 777553"/>
                <a:gd name="connsiteX1" fmla="*/ 255474 w 648657"/>
                <a:gd name="connsiteY1" fmla="*/ 0 h 777553"/>
                <a:gd name="connsiteX2" fmla="*/ 648657 w 648657"/>
                <a:gd name="connsiteY2" fmla="*/ 713937 h 777553"/>
                <a:gd name="connsiteX3" fmla="*/ 0 w 648657"/>
                <a:gd name="connsiteY3" fmla="*/ 777553 h 777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8657" h="777553">
                  <a:moveTo>
                    <a:pt x="0" y="777553"/>
                  </a:moveTo>
                  <a:lnTo>
                    <a:pt x="255474" y="0"/>
                  </a:lnTo>
                  <a:lnTo>
                    <a:pt x="648657" y="713937"/>
                  </a:lnTo>
                  <a:lnTo>
                    <a:pt x="0" y="777553"/>
                  </a:ln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8" name="Picture Placeholder 3">
            <a:extLst>
              <a:ext uri="{FF2B5EF4-FFF2-40B4-BE49-F238E27FC236}">
                <a16:creationId xmlns:a16="http://schemas.microsoft.com/office/drawing/2014/main" id="{EC82E52C-5E33-5942-8474-7ED4354EC95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7405874" y="4835817"/>
            <a:ext cx="691688" cy="69168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9" name="Picture Placeholder 3">
            <a:extLst>
              <a:ext uri="{FF2B5EF4-FFF2-40B4-BE49-F238E27FC236}">
                <a16:creationId xmlns:a16="http://schemas.microsoft.com/office/drawing/2014/main" id="{07EC0147-5BE6-9248-BF42-BD99608F459C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7405874" y="3271181"/>
            <a:ext cx="691688" cy="69168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0" name="Picture Placeholder 3">
            <a:extLst>
              <a:ext uri="{FF2B5EF4-FFF2-40B4-BE49-F238E27FC236}">
                <a16:creationId xmlns:a16="http://schemas.microsoft.com/office/drawing/2014/main" id="{2B8E1942-1472-BC49-A624-3A31190A69E1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7405874" y="1706545"/>
            <a:ext cx="691688" cy="69168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cxnSp>
        <p:nvCxnSpPr>
          <p:cNvPr id="36" name="Straight Connector 35" descr="First divider line on slide">
            <a:extLst>
              <a:ext uri="{FF2B5EF4-FFF2-40B4-BE49-F238E27FC236}">
                <a16:creationId xmlns:a16="http://schemas.microsoft.com/office/drawing/2014/main" id="{A140998F-B877-4BDC-843C-0071F506638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8768283" y="2616579"/>
            <a:ext cx="2378687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 descr="Second divider line on slide">
            <a:extLst>
              <a:ext uri="{FF2B5EF4-FFF2-40B4-BE49-F238E27FC236}">
                <a16:creationId xmlns:a16="http://schemas.microsoft.com/office/drawing/2014/main" id="{2084D353-BE8A-4AAA-8BEC-B71CEE9DD7A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8768283" y="4109914"/>
            <a:ext cx="2378687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19158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gital Produ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5F6D6B0F-FF8B-4D60-B712-A57904D5502C}"/>
              </a:ext>
            </a:extLst>
          </p:cNvPr>
          <p:cNvSpPr/>
          <p:nvPr userDrawn="1"/>
        </p:nvSpPr>
        <p:spPr>
          <a:xfrm rot="19260823">
            <a:off x="10216425" y="538864"/>
            <a:ext cx="467362" cy="344458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FFF5FB50-33B5-4195-92D6-70891F240926}"/>
              </a:ext>
            </a:extLst>
          </p:cNvPr>
          <p:cNvSpPr/>
          <p:nvPr userDrawn="1"/>
        </p:nvSpPr>
        <p:spPr>
          <a:xfrm rot="20377627">
            <a:off x="10678141" y="849218"/>
            <a:ext cx="316887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EECD958F-56E9-4A3B-9C25-D5970592C848}"/>
              </a:ext>
            </a:extLst>
          </p:cNvPr>
          <p:cNvSpPr/>
          <p:nvPr userDrawn="1"/>
        </p:nvSpPr>
        <p:spPr>
          <a:xfrm rot="19260823">
            <a:off x="10717367" y="620572"/>
            <a:ext cx="250689" cy="18476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72F4FF18-9272-43AF-912E-B1CF8BF148D4}"/>
              </a:ext>
            </a:extLst>
          </p:cNvPr>
          <p:cNvSpPr/>
          <p:nvPr userDrawn="1"/>
        </p:nvSpPr>
        <p:spPr>
          <a:xfrm rot="19810388">
            <a:off x="11064926" y="781602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AE9C7EB4-9E81-4394-8C2C-A54BBD15B51D}"/>
              </a:ext>
            </a:extLst>
          </p:cNvPr>
          <p:cNvSpPr/>
          <p:nvPr userDrawn="1"/>
        </p:nvSpPr>
        <p:spPr>
          <a:xfrm rot="18277851">
            <a:off x="11152527" y="382052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FE681EC0-A139-4B14-89E8-F237CB63D4C9}"/>
              </a:ext>
            </a:extLst>
          </p:cNvPr>
          <p:cNvSpPr/>
          <p:nvPr userDrawn="1"/>
        </p:nvSpPr>
        <p:spPr>
          <a:xfrm rot="20761418">
            <a:off x="11545452" y="1030689"/>
            <a:ext cx="162256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87F87648-ABB4-4C97-BB6D-58342407E9DF}"/>
              </a:ext>
            </a:extLst>
          </p:cNvPr>
          <p:cNvSpPr/>
          <p:nvPr userDrawn="1"/>
        </p:nvSpPr>
        <p:spPr>
          <a:xfrm rot="17315293">
            <a:off x="11756248" y="247552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0802EFEB-F4DF-4501-91AA-173B60EBBBAA}"/>
              </a:ext>
            </a:extLst>
          </p:cNvPr>
          <p:cNvSpPr/>
          <p:nvPr userDrawn="1"/>
        </p:nvSpPr>
        <p:spPr>
          <a:xfrm rot="20082236">
            <a:off x="11448108" y="631127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109FE51D-8E02-4ED7-862B-5CF838F7F77F}"/>
              </a:ext>
            </a:extLst>
          </p:cNvPr>
          <p:cNvSpPr/>
          <p:nvPr userDrawn="1"/>
        </p:nvSpPr>
        <p:spPr>
          <a:xfrm rot="19879732">
            <a:off x="11668879" y="824433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4ECB9E40-5923-4571-9C8E-D7412C1283B2}"/>
              </a:ext>
            </a:extLst>
          </p:cNvPr>
          <p:cNvSpPr/>
          <p:nvPr userDrawn="1"/>
        </p:nvSpPr>
        <p:spPr>
          <a:xfrm rot="328041">
            <a:off x="10094502" y="901548"/>
            <a:ext cx="579699" cy="606799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  <a:gd name="connsiteX0" fmla="*/ 487806 w 487806"/>
              <a:gd name="connsiteY0" fmla="*/ 171848 h 510610"/>
              <a:gd name="connsiteX1" fmla="*/ 308036 w 487806"/>
              <a:gd name="connsiteY1" fmla="*/ 510610 h 510610"/>
              <a:gd name="connsiteX2" fmla="*/ 0 w 487806"/>
              <a:gd name="connsiteY2" fmla="*/ 0 h 510610"/>
              <a:gd name="connsiteX3" fmla="*/ 487806 w 487806"/>
              <a:gd name="connsiteY3" fmla="*/ 171848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806" h="510610">
                <a:moveTo>
                  <a:pt x="487806" y="171848"/>
                </a:moveTo>
                <a:lnTo>
                  <a:pt x="308036" y="510610"/>
                </a:lnTo>
                <a:lnTo>
                  <a:pt x="0" y="0"/>
                </a:lnTo>
                <a:lnTo>
                  <a:pt x="487806" y="17184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46052C9-826B-47AC-9F6B-3078D4F43748}"/>
              </a:ext>
            </a:extLst>
          </p:cNvPr>
          <p:cNvSpPr/>
          <p:nvPr userDrawn="1"/>
        </p:nvSpPr>
        <p:spPr>
          <a:xfrm>
            <a:off x="10871770" y="1202556"/>
            <a:ext cx="316887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0C3867F5-4C6F-48BE-9DFF-9046D1FE6771}"/>
              </a:ext>
            </a:extLst>
          </p:cNvPr>
          <p:cNvSpPr/>
          <p:nvPr userDrawn="1"/>
        </p:nvSpPr>
        <p:spPr>
          <a:xfrm rot="20761418">
            <a:off x="11512604" y="1484835"/>
            <a:ext cx="162256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7B0CB40F-9E6F-457D-9C1F-9769BC3AE13E}"/>
              </a:ext>
            </a:extLst>
          </p:cNvPr>
          <p:cNvSpPr/>
          <p:nvPr userDrawn="1"/>
        </p:nvSpPr>
        <p:spPr>
          <a:xfrm rot="1160487">
            <a:off x="10291662" y="1614015"/>
            <a:ext cx="316887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0FCD03E7-2128-4C04-A914-409506646A76}"/>
              </a:ext>
            </a:extLst>
          </p:cNvPr>
          <p:cNvSpPr/>
          <p:nvPr userDrawn="1"/>
        </p:nvSpPr>
        <p:spPr>
          <a:xfrm rot="803026">
            <a:off x="11586107" y="2015428"/>
            <a:ext cx="162256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0725BC56-C7B6-400F-80F9-3F968E2CAE0E}"/>
              </a:ext>
            </a:extLst>
          </p:cNvPr>
          <p:cNvGrpSpPr/>
          <p:nvPr userDrawn="1"/>
        </p:nvGrpSpPr>
        <p:grpSpPr>
          <a:xfrm>
            <a:off x="3383603" y="1013721"/>
            <a:ext cx="7749965" cy="5100743"/>
            <a:chOff x="510812" y="938373"/>
            <a:chExt cx="8073393" cy="5313612"/>
          </a:xfrm>
        </p:grpSpPr>
        <p:sp>
          <p:nvSpPr>
            <p:cNvPr id="44" name="Rounded Rectangle 15">
              <a:extLst>
                <a:ext uri="{FF2B5EF4-FFF2-40B4-BE49-F238E27FC236}">
                  <a16:creationId xmlns:a16="http://schemas.microsoft.com/office/drawing/2014/main" id="{1EC806EC-A1B2-4893-9504-1D7FFE8E238F}"/>
                </a:ext>
              </a:extLst>
            </p:cNvPr>
            <p:cNvSpPr/>
            <p:nvPr/>
          </p:nvSpPr>
          <p:spPr>
            <a:xfrm>
              <a:off x="877709" y="938373"/>
              <a:ext cx="7339600" cy="5234482"/>
            </a:xfrm>
            <a:prstGeom prst="round2SameRect">
              <a:avLst>
                <a:gd name="adj1" fmla="val 5601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 w="3175">
              <a:noFill/>
            </a:ln>
            <a:scene3d>
              <a:camera prst="isometricLeftDown">
                <a:rot lat="0" lon="0" rev="0"/>
              </a:camera>
              <a:lightRig rig="threePt" dir="t"/>
            </a:scene3d>
            <a:sp3d extrusionH="63500">
              <a:bevelT w="0" h="0"/>
              <a:bevelB w="0" h="444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noProof="0" dirty="0"/>
            </a:p>
          </p:txBody>
        </p:sp>
        <p:sp>
          <p:nvSpPr>
            <p:cNvPr id="45" name="Rounded Rectangle 15">
              <a:extLst>
                <a:ext uri="{FF2B5EF4-FFF2-40B4-BE49-F238E27FC236}">
                  <a16:creationId xmlns:a16="http://schemas.microsoft.com/office/drawing/2014/main" id="{535A1B12-6F16-41A0-A6B1-4AD0CCB5A081}"/>
                </a:ext>
              </a:extLst>
            </p:cNvPr>
            <p:cNvSpPr/>
            <p:nvPr/>
          </p:nvSpPr>
          <p:spPr>
            <a:xfrm>
              <a:off x="930758" y="995668"/>
              <a:ext cx="7233502" cy="5177187"/>
            </a:xfrm>
            <a:prstGeom prst="round2SameRect">
              <a:avLst>
                <a:gd name="adj1" fmla="val 4499"/>
                <a:gd name="adj2" fmla="val 0"/>
              </a:avLst>
            </a:prstGeom>
            <a:solidFill>
              <a:schemeClr val="bg1"/>
            </a:solidFill>
            <a:ln w="3175">
              <a:solidFill>
                <a:schemeClr val="accent1"/>
              </a:solidFill>
            </a:ln>
            <a:scene3d>
              <a:camera prst="isometricLeftDown">
                <a:rot lat="0" lon="0" rev="0"/>
              </a:camera>
              <a:lightRig rig="threePt" dir="t"/>
            </a:scene3d>
            <a:sp3d extrusionH="63500">
              <a:bevelT w="0" h="0"/>
              <a:bevelB w="0" h="444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379B244F-CF81-4500-A78E-495ABA6828BA}"/>
                </a:ext>
              </a:extLst>
            </p:cNvPr>
            <p:cNvSpPr/>
            <p:nvPr/>
          </p:nvSpPr>
          <p:spPr>
            <a:xfrm rot="16200000">
              <a:off x="2264894" y="295974"/>
              <a:ext cx="4565229" cy="6599909"/>
            </a:xfrm>
            <a:prstGeom prst="roundRect">
              <a:avLst>
                <a:gd name="adj" fmla="val 1476"/>
              </a:avLst>
            </a:prstGeom>
            <a:solidFill>
              <a:schemeClr val="bg1"/>
            </a:solidFill>
            <a:ln w="31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47" name="Rounded Rectangle 15">
              <a:extLst>
                <a:ext uri="{FF2B5EF4-FFF2-40B4-BE49-F238E27FC236}">
                  <a16:creationId xmlns:a16="http://schemas.microsoft.com/office/drawing/2014/main" id="{EE88F157-E260-486F-937E-C18428699861}"/>
                </a:ext>
              </a:extLst>
            </p:cNvPr>
            <p:cNvSpPr/>
            <p:nvPr/>
          </p:nvSpPr>
          <p:spPr>
            <a:xfrm rot="10800000">
              <a:off x="510812" y="5998253"/>
              <a:ext cx="8073393" cy="248975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 w="3175">
              <a:solidFill>
                <a:schemeClr val="accent1"/>
              </a:solidFill>
            </a:ln>
            <a:scene3d>
              <a:camera prst="isometricLeftDown">
                <a:rot lat="0" lon="0" rev="0"/>
              </a:camera>
              <a:lightRig rig="threePt" dir="t"/>
            </a:scene3d>
            <a:sp3d extrusionH="63500">
              <a:bevelT w="0" h="0"/>
              <a:bevelB w="0" h="444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48" name="Rounded Rectangle 15">
              <a:extLst>
                <a:ext uri="{FF2B5EF4-FFF2-40B4-BE49-F238E27FC236}">
                  <a16:creationId xmlns:a16="http://schemas.microsoft.com/office/drawing/2014/main" id="{F736AFAF-44AD-47CE-A63B-210102A4BF0B}"/>
                </a:ext>
              </a:extLst>
            </p:cNvPr>
            <p:cNvSpPr/>
            <p:nvPr userDrawn="1"/>
          </p:nvSpPr>
          <p:spPr>
            <a:xfrm>
              <a:off x="3668019" y="6206338"/>
              <a:ext cx="1758981" cy="45647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tx1">
                    <a:alpha val="0"/>
                  </a:schemeClr>
                </a:gs>
                <a:gs pos="100000">
                  <a:schemeClr val="tx1">
                    <a:alpha val="31000"/>
                  </a:schemeClr>
                </a:gs>
              </a:gsLst>
              <a:lin ang="16200000" scaled="0"/>
            </a:gradFill>
            <a:ln w="3175">
              <a:noFill/>
            </a:ln>
            <a:scene3d>
              <a:camera prst="isometricLeftDown">
                <a:rot lat="0" lon="0" rev="0"/>
              </a:camera>
              <a:lightRig rig="threePt" dir="t"/>
            </a:scene3d>
            <a:sp3d extrusionH="63500">
              <a:bevelT w="0" h="0"/>
              <a:bevelB w="0" h="444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noProof="0" dirty="0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A4F6457E-3660-4E80-82BC-8894D701DEE9}"/>
                </a:ext>
              </a:extLst>
            </p:cNvPr>
            <p:cNvSpPr/>
            <p:nvPr/>
          </p:nvSpPr>
          <p:spPr>
            <a:xfrm rot="16200000">
              <a:off x="4660498" y="1119143"/>
              <a:ext cx="48680" cy="4868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0">
              <a:noFill/>
            </a:ln>
            <a:scene3d>
              <a:camera prst="isometricLeftDown">
                <a:rot lat="0" lon="0" rev="0"/>
              </a:camera>
              <a:lightRig rig="threePt" dir="t"/>
            </a:scene3d>
            <a:sp3d extrusionH="63500">
              <a:bevelT w="0" h="0"/>
              <a:bevelB w="0" h="444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noProof="0" dirty="0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88230416-7E55-4CB0-9548-491BA471E9E8}"/>
                </a:ext>
              </a:extLst>
            </p:cNvPr>
            <p:cNvSpPr/>
            <p:nvPr/>
          </p:nvSpPr>
          <p:spPr>
            <a:xfrm rot="16200000">
              <a:off x="4505961" y="1106017"/>
              <a:ext cx="83096" cy="83096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3175">
              <a:noFill/>
            </a:ln>
            <a:scene3d>
              <a:camera prst="isometricLeftDown">
                <a:rot lat="0" lon="0" rev="0"/>
              </a:camera>
              <a:lightRig rig="threePt" dir="t"/>
            </a:scene3d>
            <a:sp3d extrusionH="63500">
              <a:bevelT w="0" h="0"/>
              <a:bevelB w="0" h="444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noProof="0" dirty="0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FE3C1810-AD4F-4393-928E-CFA8053A2CC2}"/>
                </a:ext>
              </a:extLst>
            </p:cNvPr>
            <p:cNvSpPr/>
            <p:nvPr/>
          </p:nvSpPr>
          <p:spPr>
            <a:xfrm rot="16200000">
              <a:off x="4524686" y="1124741"/>
              <a:ext cx="45647" cy="45647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3175">
              <a:noFill/>
            </a:ln>
            <a:scene3d>
              <a:camera prst="isometricLeftDown">
                <a:rot lat="0" lon="0" rev="0"/>
              </a:camera>
              <a:lightRig rig="threePt" dir="t"/>
            </a:scene3d>
            <a:sp3d extrusionH="63500">
              <a:bevelT w="0" h="0"/>
              <a:bevelB w="0" h="444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noProof="0" dirty="0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152000"/>
            <a:ext cx="2951603" cy="2196235"/>
          </a:xfrm>
        </p:spPr>
        <p:txBody>
          <a:bodyPr anchor="b"/>
          <a:lstStyle>
            <a:lvl1pPr marL="0" indent="0">
              <a:buNone/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26670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542925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809625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076325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Emphasized text can go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C1EA41E-F6C4-484F-95E9-42978FF2162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092796" y="1376357"/>
            <a:ext cx="6333545" cy="4379625"/>
          </a:xfrm>
          <a:prstGeom prst="roundRect">
            <a:avLst>
              <a:gd name="adj" fmla="val 1356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1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noProof="0" dirty="0"/>
              <a:t>Insert or Drag and Drop Image Here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5FD3B7C-17C6-4327-986C-A8A6D6EC1B5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1800" y="3509766"/>
            <a:ext cx="2951163" cy="2322709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362864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Numbers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730F7266-25A0-4B3A-A8CE-F083ECC9D4C6}"/>
              </a:ext>
            </a:extLst>
          </p:cNvPr>
          <p:cNvSpPr/>
          <p:nvPr userDrawn="1"/>
        </p:nvSpPr>
        <p:spPr>
          <a:xfrm>
            <a:off x="0" y="2539992"/>
            <a:ext cx="5373076" cy="4318008"/>
          </a:xfrm>
          <a:custGeom>
            <a:avLst/>
            <a:gdLst>
              <a:gd name="connsiteX0" fmla="*/ 4972877 w 5373076"/>
              <a:gd name="connsiteY0" fmla="*/ 1816430 h 4318008"/>
              <a:gd name="connsiteX1" fmla="*/ 5211912 w 5373076"/>
              <a:gd name="connsiteY1" fmla="*/ 2046590 h 4318008"/>
              <a:gd name="connsiteX2" fmla="*/ 4866804 w 5373076"/>
              <a:gd name="connsiteY2" fmla="*/ 2013272 h 4318008"/>
              <a:gd name="connsiteX3" fmla="*/ 3721849 w 5373076"/>
              <a:gd name="connsiteY3" fmla="*/ 1808102 h 4318008"/>
              <a:gd name="connsiteX4" fmla="*/ 3854624 w 5373076"/>
              <a:gd name="connsiteY4" fmla="*/ 2524110 h 4318008"/>
              <a:gd name="connsiteX5" fmla="*/ 3419634 w 5373076"/>
              <a:gd name="connsiteY5" fmla="*/ 2322178 h 4318008"/>
              <a:gd name="connsiteX6" fmla="*/ 3604566 w 5373076"/>
              <a:gd name="connsiteY6" fmla="*/ 1945430 h 4318008"/>
              <a:gd name="connsiteX7" fmla="*/ 2301472 w 5373076"/>
              <a:gd name="connsiteY7" fmla="*/ 1771765 h 4318008"/>
              <a:gd name="connsiteX8" fmla="*/ 3237442 w 5373076"/>
              <a:gd name="connsiteY8" fmla="*/ 2134997 h 4318008"/>
              <a:gd name="connsiteX9" fmla="*/ 3266331 w 5373076"/>
              <a:gd name="connsiteY9" fmla="*/ 2949530 h 4318008"/>
              <a:gd name="connsiteX10" fmla="*/ 1897852 w 5373076"/>
              <a:gd name="connsiteY10" fmla="*/ 4318008 h 4318008"/>
              <a:gd name="connsiteX11" fmla="*/ 134565 w 5373076"/>
              <a:gd name="connsiteY11" fmla="*/ 4318008 h 4318008"/>
              <a:gd name="connsiteX12" fmla="*/ 0 w 5373076"/>
              <a:gd name="connsiteY12" fmla="*/ 4183443 h 4318008"/>
              <a:gd name="connsiteX13" fmla="*/ 0 w 5373076"/>
              <a:gd name="connsiteY13" fmla="*/ 2855805 h 4318008"/>
              <a:gd name="connsiteX14" fmla="*/ 5243699 w 5373076"/>
              <a:gd name="connsiteY14" fmla="*/ 652159 h 4318008"/>
              <a:gd name="connsiteX15" fmla="*/ 5058767 w 5373076"/>
              <a:gd name="connsiteY15" fmla="*/ 1028908 h 4318008"/>
              <a:gd name="connsiteX16" fmla="*/ 4960786 w 5373076"/>
              <a:gd name="connsiteY16" fmla="*/ 983422 h 4318008"/>
              <a:gd name="connsiteX17" fmla="*/ 3473588 w 5373076"/>
              <a:gd name="connsiteY17" fmla="*/ 405712 h 4318008"/>
              <a:gd name="connsiteX18" fmla="*/ 4094196 w 5373076"/>
              <a:gd name="connsiteY18" fmla="*/ 1366894 h 4318008"/>
              <a:gd name="connsiteX19" fmla="*/ 3778134 w 5373076"/>
              <a:gd name="connsiteY19" fmla="*/ 1741309 h 4318008"/>
              <a:gd name="connsiteX20" fmla="*/ 2824519 w 5373076"/>
              <a:gd name="connsiteY20" fmla="*/ 1808100 h 4318008"/>
              <a:gd name="connsiteX21" fmla="*/ 4454991 w 5373076"/>
              <a:gd name="connsiteY21" fmla="*/ 0 h 4318008"/>
              <a:gd name="connsiteX22" fmla="*/ 5373076 w 5373076"/>
              <a:gd name="connsiteY22" fmla="*/ 32358 h 4318008"/>
              <a:gd name="connsiteX23" fmla="*/ 4628717 w 5373076"/>
              <a:gd name="connsiteY23" fmla="*/ 1349015 h 4318008"/>
              <a:gd name="connsiteX24" fmla="*/ 4094010 w 5373076"/>
              <a:gd name="connsiteY24" fmla="*/ 779481 h 43180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5373076" h="4318008">
                <a:moveTo>
                  <a:pt x="4972877" y="1816430"/>
                </a:moveTo>
                <a:lnTo>
                  <a:pt x="5211912" y="2046590"/>
                </a:lnTo>
                <a:lnTo>
                  <a:pt x="4866804" y="2013272"/>
                </a:lnTo>
                <a:close/>
                <a:moveTo>
                  <a:pt x="3721849" y="1808102"/>
                </a:moveTo>
                <a:lnTo>
                  <a:pt x="3854624" y="2524110"/>
                </a:lnTo>
                <a:lnTo>
                  <a:pt x="3419634" y="2322178"/>
                </a:lnTo>
                <a:lnTo>
                  <a:pt x="3604566" y="1945430"/>
                </a:lnTo>
                <a:close/>
                <a:moveTo>
                  <a:pt x="2301472" y="1771765"/>
                </a:moveTo>
                <a:lnTo>
                  <a:pt x="3237442" y="2134997"/>
                </a:lnTo>
                <a:lnTo>
                  <a:pt x="3266331" y="2949530"/>
                </a:lnTo>
                <a:lnTo>
                  <a:pt x="1897852" y="4318008"/>
                </a:lnTo>
                <a:lnTo>
                  <a:pt x="134565" y="4318008"/>
                </a:lnTo>
                <a:lnTo>
                  <a:pt x="0" y="4183443"/>
                </a:lnTo>
                <a:lnTo>
                  <a:pt x="0" y="2855805"/>
                </a:lnTo>
                <a:close/>
                <a:moveTo>
                  <a:pt x="5243699" y="652159"/>
                </a:moveTo>
                <a:lnTo>
                  <a:pt x="5058767" y="1028908"/>
                </a:lnTo>
                <a:lnTo>
                  <a:pt x="4960786" y="983422"/>
                </a:lnTo>
                <a:close/>
                <a:moveTo>
                  <a:pt x="3473588" y="405712"/>
                </a:moveTo>
                <a:lnTo>
                  <a:pt x="4094196" y="1366894"/>
                </a:lnTo>
                <a:lnTo>
                  <a:pt x="3778134" y="1741309"/>
                </a:lnTo>
                <a:lnTo>
                  <a:pt x="2824519" y="1808100"/>
                </a:lnTo>
                <a:close/>
                <a:moveTo>
                  <a:pt x="4454991" y="0"/>
                </a:moveTo>
                <a:lnTo>
                  <a:pt x="5373076" y="32358"/>
                </a:lnTo>
                <a:lnTo>
                  <a:pt x="4628717" y="1349015"/>
                </a:lnTo>
                <a:lnTo>
                  <a:pt x="4094010" y="77948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 userDrawn="1">
            <p:ph sz="half" idx="1"/>
          </p:nvPr>
        </p:nvSpPr>
        <p:spPr>
          <a:xfrm>
            <a:off x="906843" y="3429050"/>
            <a:ext cx="4522314" cy="2762949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E47D86-FD0D-44D0-9B7F-9EDEBD11F9D6}"/>
              </a:ext>
            </a:extLst>
          </p:cNvPr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 userDrawn="1"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867C73D-EE16-41D1-B7CE-A35C765E3B8D}"/>
              </a:ext>
            </a:extLst>
          </p:cNvPr>
          <p:cNvSpPr>
            <a:spLocks noGrp="1"/>
          </p:cNvSpPr>
          <p:nvPr userDrawn="1">
            <p:ph type="body" sz="quarter" idx="12"/>
          </p:nvPr>
        </p:nvSpPr>
        <p:spPr>
          <a:xfrm>
            <a:off x="6774740" y="3429000"/>
            <a:ext cx="4522407" cy="27622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FEF984BB-176D-4924-ADAD-52FBC95B07B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06463" y="2278063"/>
            <a:ext cx="4522787" cy="885825"/>
          </a:xfrm>
        </p:spPr>
        <p:txBody>
          <a:bodyPr anchor="ctr"/>
          <a:lstStyle>
            <a:lvl1pPr marL="0" indent="0">
              <a:buNone/>
              <a:defRPr sz="8000" b="1">
                <a:latin typeface="+mj-lt"/>
              </a:defRPr>
            </a:lvl1pPr>
            <a:lvl2pPr marL="266700" indent="0">
              <a:buNone/>
              <a:defRPr sz="8000">
                <a:latin typeface="+mj-lt"/>
              </a:defRPr>
            </a:lvl2pPr>
            <a:lvl3pPr marL="542925" indent="0">
              <a:buNone/>
              <a:defRPr sz="8000">
                <a:latin typeface="+mj-lt"/>
              </a:defRPr>
            </a:lvl3pPr>
            <a:lvl4pPr marL="809625" indent="0">
              <a:buNone/>
              <a:defRPr sz="8000">
                <a:latin typeface="+mj-lt"/>
              </a:defRPr>
            </a:lvl4pPr>
            <a:lvl5pPr marL="1076325" indent="0">
              <a:buNone/>
              <a:defRPr sz="8000">
                <a:latin typeface="+mj-lt"/>
              </a:defRPr>
            </a:lvl5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C59BE1D7-885A-4749-99BA-6909D64AFA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762750" y="2278063"/>
            <a:ext cx="4522787" cy="885825"/>
          </a:xfrm>
        </p:spPr>
        <p:txBody>
          <a:bodyPr anchor="ctr"/>
          <a:lstStyle>
            <a:lvl1pPr marL="0" indent="0">
              <a:buNone/>
              <a:defRPr sz="8000" b="1" i="0">
                <a:latin typeface="+mj-lt"/>
              </a:defRPr>
            </a:lvl1pPr>
          </a:lstStyle>
          <a:p>
            <a:pPr lvl="0"/>
            <a:r>
              <a:rPr lang="en-US" noProof="0"/>
              <a:t>2</a:t>
            </a:r>
          </a:p>
        </p:txBody>
      </p:sp>
      <p:cxnSp>
        <p:nvCxnSpPr>
          <p:cNvPr id="10" name="Straight Connector 9" descr="Middle divider line">
            <a:extLst>
              <a:ext uri="{FF2B5EF4-FFF2-40B4-BE49-F238E27FC236}">
                <a16:creationId xmlns:a16="http://schemas.microsoft.com/office/drawing/2014/main" id="{2B940646-DE40-4E0F-AE42-6530784C9A7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6096000" y="1391763"/>
            <a:ext cx="0" cy="4588123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64496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AAF5B5B-E896-400A-9E43-EAF605A0AC8B}"/>
              </a:ext>
            </a:extLst>
          </p:cNvPr>
          <p:cNvSpPr/>
          <p:nvPr userDrawn="1"/>
        </p:nvSpPr>
        <p:spPr>
          <a:xfrm rot="19260823">
            <a:off x="10216425" y="538864"/>
            <a:ext cx="467362" cy="344458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A2F5A3D-36C4-4B97-A62C-2AEA3B6FC1CF}"/>
              </a:ext>
            </a:extLst>
          </p:cNvPr>
          <p:cNvSpPr/>
          <p:nvPr userDrawn="1"/>
        </p:nvSpPr>
        <p:spPr>
          <a:xfrm rot="20377627">
            <a:off x="10678141" y="849218"/>
            <a:ext cx="316887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BB474E17-6556-4551-AD1B-351EE2DA98E0}"/>
              </a:ext>
            </a:extLst>
          </p:cNvPr>
          <p:cNvSpPr/>
          <p:nvPr userDrawn="1"/>
        </p:nvSpPr>
        <p:spPr>
          <a:xfrm rot="19260823">
            <a:off x="10717367" y="620572"/>
            <a:ext cx="250689" cy="18476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F860E6D1-2C9F-477C-AE22-BFF5ADE85C60}"/>
              </a:ext>
            </a:extLst>
          </p:cNvPr>
          <p:cNvSpPr/>
          <p:nvPr userDrawn="1"/>
        </p:nvSpPr>
        <p:spPr>
          <a:xfrm rot="19810388">
            <a:off x="11064926" y="781602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65EC6C60-C605-4022-9718-ED56F34D6448}"/>
              </a:ext>
            </a:extLst>
          </p:cNvPr>
          <p:cNvSpPr/>
          <p:nvPr userDrawn="1"/>
        </p:nvSpPr>
        <p:spPr>
          <a:xfrm rot="18277851">
            <a:off x="11152527" y="382052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F47BB28-400F-4C54-ADDA-0055CEB6593B}"/>
              </a:ext>
            </a:extLst>
          </p:cNvPr>
          <p:cNvSpPr/>
          <p:nvPr userDrawn="1"/>
        </p:nvSpPr>
        <p:spPr>
          <a:xfrm rot="20761418">
            <a:off x="11545452" y="1030689"/>
            <a:ext cx="162256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7386F148-99E1-4ED6-B4DA-151A6DB27D67}"/>
              </a:ext>
            </a:extLst>
          </p:cNvPr>
          <p:cNvSpPr/>
          <p:nvPr userDrawn="1"/>
        </p:nvSpPr>
        <p:spPr>
          <a:xfrm rot="17315293">
            <a:off x="11756248" y="247552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1A0565DA-6430-4984-ACB6-E7FACACC71AF}"/>
              </a:ext>
            </a:extLst>
          </p:cNvPr>
          <p:cNvSpPr/>
          <p:nvPr userDrawn="1"/>
        </p:nvSpPr>
        <p:spPr>
          <a:xfrm rot="20082236">
            <a:off x="11448108" y="631127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DE18DFF-F9E6-4839-817B-4DD871CEAE6F}"/>
              </a:ext>
            </a:extLst>
          </p:cNvPr>
          <p:cNvSpPr/>
          <p:nvPr userDrawn="1"/>
        </p:nvSpPr>
        <p:spPr>
          <a:xfrm rot="19879732">
            <a:off x="11668879" y="824433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30038A3A-7324-4606-9C92-00C9AB1759F4}"/>
              </a:ext>
            </a:extLst>
          </p:cNvPr>
          <p:cNvSpPr/>
          <p:nvPr userDrawn="1"/>
        </p:nvSpPr>
        <p:spPr>
          <a:xfrm rot="328041">
            <a:off x="10094502" y="901548"/>
            <a:ext cx="579699" cy="606799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  <a:gd name="connsiteX0" fmla="*/ 487806 w 487806"/>
              <a:gd name="connsiteY0" fmla="*/ 171848 h 510610"/>
              <a:gd name="connsiteX1" fmla="*/ 308036 w 487806"/>
              <a:gd name="connsiteY1" fmla="*/ 510610 h 510610"/>
              <a:gd name="connsiteX2" fmla="*/ 0 w 487806"/>
              <a:gd name="connsiteY2" fmla="*/ 0 h 510610"/>
              <a:gd name="connsiteX3" fmla="*/ 487806 w 487806"/>
              <a:gd name="connsiteY3" fmla="*/ 171848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806" h="510610">
                <a:moveTo>
                  <a:pt x="487806" y="171848"/>
                </a:moveTo>
                <a:lnTo>
                  <a:pt x="308036" y="510610"/>
                </a:lnTo>
                <a:lnTo>
                  <a:pt x="0" y="0"/>
                </a:lnTo>
                <a:lnTo>
                  <a:pt x="487806" y="17184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5C0291BA-50C5-406F-B24E-14C9CAF652D7}"/>
              </a:ext>
            </a:extLst>
          </p:cNvPr>
          <p:cNvSpPr/>
          <p:nvPr userDrawn="1"/>
        </p:nvSpPr>
        <p:spPr>
          <a:xfrm>
            <a:off x="10871770" y="1202556"/>
            <a:ext cx="316887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152EBA81-38BC-4DF6-93C3-4A1A02FD2789}"/>
              </a:ext>
            </a:extLst>
          </p:cNvPr>
          <p:cNvSpPr/>
          <p:nvPr userDrawn="1"/>
        </p:nvSpPr>
        <p:spPr>
          <a:xfrm rot="20761418">
            <a:off x="11512604" y="1484835"/>
            <a:ext cx="162256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9AF80622-5597-45AD-92C3-2C4C3797720A}"/>
              </a:ext>
            </a:extLst>
          </p:cNvPr>
          <p:cNvSpPr/>
          <p:nvPr userDrawn="1"/>
        </p:nvSpPr>
        <p:spPr>
          <a:xfrm rot="1160487">
            <a:off x="10291662" y="1614015"/>
            <a:ext cx="316887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6833793E-EB91-43B4-8444-36ADD2A48E55}"/>
              </a:ext>
            </a:extLst>
          </p:cNvPr>
          <p:cNvSpPr/>
          <p:nvPr userDrawn="1"/>
        </p:nvSpPr>
        <p:spPr>
          <a:xfrm rot="803026">
            <a:off x="11586107" y="2015428"/>
            <a:ext cx="162256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152000"/>
            <a:ext cx="5472000" cy="3600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1584000"/>
            <a:ext cx="5472000" cy="4608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9337FD81-6DFD-43B7-A7D9-59E45ECDF3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17B7460-0559-435A-9C2F-1B12BC6CE1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6" name="Content Placeholder 5">
            <a:extLst>
              <a:ext uri="{FF2B5EF4-FFF2-40B4-BE49-F238E27FC236}">
                <a16:creationId xmlns:a16="http://schemas.microsoft.com/office/drawing/2014/main" id="{EA7B8348-A00A-4AAE-B1F6-924515577B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00000" y="1581663"/>
            <a:ext cx="5472000" cy="460800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7" name="Text Placeholder 4">
            <a:extLst>
              <a:ext uri="{FF2B5EF4-FFF2-40B4-BE49-F238E27FC236}">
                <a16:creationId xmlns:a16="http://schemas.microsoft.com/office/drawing/2014/main" id="{4521CFCD-C079-4019-942D-035558CAFC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8002" y="1151785"/>
            <a:ext cx="5483998" cy="354868"/>
          </a:xfrm>
        </p:spPr>
        <p:txBody>
          <a:bodyPr vert="horz" lIns="0" tIns="0" rIns="0" bIns="0" rtlCol="0" anchor="t">
            <a:noAutofit/>
          </a:bodyPr>
          <a:lstStyle>
            <a:lvl1pPr marL="0" indent="0">
              <a:buNone/>
              <a:defRPr lang="en-US" sz="2400" b="1"/>
            </a:lvl1pPr>
          </a:lstStyle>
          <a:p>
            <a:pPr marL="266700" lvl="0" indent="-266700"/>
            <a:r>
              <a:rPr lang="en-US" noProof="0"/>
              <a:t>Edit Master text styles</a:t>
            </a:r>
          </a:p>
        </p:txBody>
      </p:sp>
      <p:cxnSp>
        <p:nvCxnSpPr>
          <p:cNvPr id="28" name="Straight Connector 27" descr="Center divider line">
            <a:extLst>
              <a:ext uri="{FF2B5EF4-FFF2-40B4-BE49-F238E27FC236}">
                <a16:creationId xmlns:a16="http://schemas.microsoft.com/office/drawing/2014/main" id="{AEACA101-2521-41AA-8F51-FF0BF783E49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6096000" y="2438720"/>
            <a:ext cx="0" cy="2525166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90986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 Box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4396" y="2463936"/>
            <a:ext cx="3726003" cy="3314545"/>
          </a:xfrm>
          <a:prstGeom prst="rightArrowCallout">
            <a:avLst>
              <a:gd name="adj1" fmla="val 50000"/>
              <a:gd name="adj2" fmla="val 25000"/>
              <a:gd name="adj3" fmla="val 15421"/>
              <a:gd name="adj4" fmla="val 80487"/>
            </a:avLst>
          </a:prstGeom>
          <a:solidFill>
            <a:schemeClr val="bg1">
              <a:lumMod val="95000"/>
            </a:schemeClr>
          </a:solidFill>
        </p:spPr>
        <p:txBody>
          <a:bodyPr lIns="180000" tIns="180000" rIns="18000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613985" y="2463801"/>
            <a:ext cx="3726469" cy="3314200"/>
          </a:xfrm>
          <a:prstGeom prst="rightArrowCallout">
            <a:avLst>
              <a:gd name="adj1" fmla="val 50000"/>
              <a:gd name="adj2" fmla="val 25000"/>
              <a:gd name="adj3" fmla="val 16186"/>
              <a:gd name="adj4" fmla="val 80493"/>
            </a:avLst>
          </a:prstGeom>
          <a:solidFill>
            <a:schemeClr val="bg1">
              <a:lumMod val="95000"/>
            </a:schemeClr>
          </a:solidFill>
        </p:spPr>
        <p:txBody>
          <a:bodyPr lIns="180000" tIns="180000" rIns="18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483985" y="2463801"/>
            <a:ext cx="2963619" cy="3314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180000" tIns="180000" rIns="18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8E9D1B9-1C3A-4397-B3B4-9A921D64159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31800" y="1080000"/>
            <a:ext cx="11339513" cy="276561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 Header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4F049D-3C57-44BB-ACE2-1363AF36D9E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44236" y="1647240"/>
            <a:ext cx="2975578" cy="648000"/>
          </a:xfrm>
          <a:ln>
            <a:solidFill>
              <a:schemeClr val="accent1"/>
            </a:solidFill>
          </a:ln>
        </p:spPr>
        <p:txBody>
          <a:bodyPr tIns="108000" anchor="t"/>
          <a:lstStyle>
            <a:lvl1pPr marL="0" indent="0" algn="ctr">
              <a:buNone/>
              <a:defRPr>
                <a:latin typeface="+mj-lt"/>
              </a:defRPr>
            </a:lvl1pPr>
            <a:lvl2pPr marL="266700" indent="0" algn="ctr">
              <a:buNone/>
              <a:defRPr/>
            </a:lvl2pPr>
            <a:lvl3pPr marL="542925" indent="0" algn="ctr">
              <a:buNone/>
              <a:defRPr/>
            </a:lvl3pPr>
            <a:lvl4pPr marL="809625" indent="0" algn="ctr">
              <a:buNone/>
              <a:defRPr/>
            </a:lvl4pPr>
            <a:lvl5pPr marL="1076325" indent="0" algn="ctr">
              <a:buNone/>
              <a:defRPr/>
            </a:lvl5pPr>
          </a:lstStyle>
          <a:p>
            <a:pPr lvl="0"/>
            <a:r>
              <a:rPr lang="en-US" noProof="0"/>
              <a:t>Section 1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B9B793F-A64B-475C-96F3-FB40100E01E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08336" y="1647040"/>
            <a:ext cx="2975578" cy="648000"/>
          </a:xfrm>
          <a:ln>
            <a:solidFill>
              <a:schemeClr val="accent2"/>
            </a:solidFill>
          </a:ln>
        </p:spPr>
        <p:txBody>
          <a:bodyPr tIns="108000" anchor="t"/>
          <a:lstStyle>
            <a:lvl1pPr marL="0" indent="0" algn="ctr">
              <a:buNone/>
              <a:defRPr>
                <a:latin typeface="+mj-lt"/>
              </a:defRPr>
            </a:lvl1pPr>
          </a:lstStyle>
          <a:p>
            <a:pPr lvl="0"/>
            <a:r>
              <a:rPr lang="en-US" noProof="0"/>
              <a:t>Section 2 Title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0EF53567-5287-43FB-B07E-A12F3AEEDB9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483986" y="1647240"/>
            <a:ext cx="2975578" cy="648000"/>
          </a:xfrm>
          <a:ln>
            <a:solidFill>
              <a:schemeClr val="accent3"/>
            </a:solidFill>
          </a:ln>
        </p:spPr>
        <p:txBody>
          <a:bodyPr tIns="108000" anchor="t"/>
          <a:lstStyle>
            <a:lvl1pPr marL="0" indent="0" algn="ctr">
              <a:buNone/>
              <a:defRPr>
                <a:latin typeface="+mj-lt"/>
              </a:defRPr>
            </a:lvl1pPr>
          </a:lstStyle>
          <a:p>
            <a:pPr lvl="0"/>
            <a:r>
              <a:rPr lang="en-US" noProof="0"/>
              <a:t>Section 3 Title</a:t>
            </a:r>
          </a:p>
        </p:txBody>
      </p:sp>
    </p:spTree>
    <p:extLst>
      <p:ext uri="{BB962C8B-B14F-4D97-AF65-F5344CB8AC3E}">
        <p14:creationId xmlns:p14="http://schemas.microsoft.com/office/powerpoint/2010/main" val="37557335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37BBBFC2-32EB-4335-9980-A7CF236703B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31800" y="1080000"/>
            <a:ext cx="11339513" cy="276561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 Header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2158F80-0C1A-4B9E-9335-A5A0015187F7}"/>
              </a:ext>
            </a:extLst>
          </p:cNvPr>
          <p:cNvCxnSpPr/>
          <p:nvPr userDrawn="1"/>
        </p:nvCxnSpPr>
        <p:spPr>
          <a:xfrm>
            <a:off x="431800" y="3866682"/>
            <a:ext cx="11339513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723DA611-B88C-4D7E-82A4-5E4CA9DC2EA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12908" y="3973125"/>
            <a:ext cx="415608" cy="201776"/>
          </a:xfr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Year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180A0FA4-75CD-4A61-AA79-9C3C5F97ED8C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3179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EBB89A53-1B07-4560-B98E-03BECDB832C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03816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22D34AD8-D83D-4409-A418-C00840A085AC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375833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3EAA6A46-63F3-49A5-8E0B-758176E4429D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847850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BB051A6E-4868-4F3F-93DB-AD07020E9344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077108" y="3973125"/>
            <a:ext cx="415608" cy="201776"/>
          </a:xfr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Year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61519886-189E-4C69-AEED-FD9BDD3E567B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2319867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0F084DDF-04EE-46A9-9F77-D5FD94D1B543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2791884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743DE8AB-BF74-4CC9-AD19-8BBBF44867AF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3263901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2ECC5C24-2CE5-491E-89DC-F9C5AE98B06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4679952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id="{ADB0F187-5781-4076-B761-264B1C683A6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3735918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4" name="Text Placeholder 10">
            <a:extLst>
              <a:ext uri="{FF2B5EF4-FFF2-40B4-BE49-F238E27FC236}">
                <a16:creationId xmlns:a16="http://schemas.microsoft.com/office/drawing/2014/main" id="{B2E776B2-D388-4243-80AE-BD8AF47C8AAB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207935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5" name="Text Placeholder 10">
            <a:extLst>
              <a:ext uri="{FF2B5EF4-FFF2-40B4-BE49-F238E27FC236}">
                <a16:creationId xmlns:a16="http://schemas.microsoft.com/office/drawing/2014/main" id="{79F3A104-EDC0-4A25-9585-3F9F8C1022C7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515196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6" name="Text Placeholder 10">
            <a:extLst>
              <a:ext uri="{FF2B5EF4-FFF2-40B4-BE49-F238E27FC236}">
                <a16:creationId xmlns:a16="http://schemas.microsoft.com/office/drawing/2014/main" id="{23DA3E7C-9F0E-4A57-B6EA-C01C72788E9E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5623986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7" name="Text Placeholder 10">
            <a:extLst>
              <a:ext uri="{FF2B5EF4-FFF2-40B4-BE49-F238E27FC236}">
                <a16:creationId xmlns:a16="http://schemas.microsoft.com/office/drawing/2014/main" id="{A8ABC110-DC97-4A71-9A16-67581EAC9895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609599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81058125-332B-41A7-BCD5-72CAE3F9F97D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6568012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E32DE8FD-6391-4094-BAEC-CC0836CC67EB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04002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5C53C0F3-9308-422B-BC6E-1ACA5029027A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512046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06DFFA03-9EA6-4F70-9519-AB1361BAF7CE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984063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49CD8693-3557-4241-BB88-518160D989C4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8456080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4884DF69-4936-4F90-BFB8-ED04A228DA22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8928097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00804F61-8052-4AD8-8370-ED72B261BC29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10344148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313F370F-A9EC-477E-BED7-BF4E87527420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400114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9E687ADD-FE6C-441E-991F-E71EA0572C3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872131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5E0252B4-80AE-40E9-BA32-6EDAAC625211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10816165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8A807DF0-23B6-4B83-B3F6-8D0BE9A851F6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1288182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49" name="Text Placeholder 3">
            <a:extLst>
              <a:ext uri="{FF2B5EF4-FFF2-40B4-BE49-F238E27FC236}">
                <a16:creationId xmlns:a16="http://schemas.microsoft.com/office/drawing/2014/main" id="{F3591345-36C8-481A-AD5B-5F69B03D1710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5360988" y="2190750"/>
            <a:ext cx="1793875" cy="561975"/>
          </a:xfrm>
          <a:noFill/>
          <a:ln>
            <a:noFill/>
          </a:ln>
        </p:spPr>
        <p:txBody>
          <a:bodyPr tIns="36000" anchor="t"/>
          <a:lstStyle>
            <a:lvl1pPr marL="0" indent="0" algn="ctr">
              <a:buNone/>
              <a:defRPr sz="16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Title</a:t>
            </a:r>
          </a:p>
        </p:txBody>
      </p:sp>
      <p:sp>
        <p:nvSpPr>
          <p:cNvPr id="50" name="Text Placeholder 36">
            <a:extLst>
              <a:ext uri="{FF2B5EF4-FFF2-40B4-BE49-F238E27FC236}">
                <a16:creationId xmlns:a16="http://schemas.microsoft.com/office/drawing/2014/main" id="{954C0732-1924-4A1B-9272-95C51D0B36FE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5395728" y="2531196"/>
            <a:ext cx="1724394" cy="185808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Month, Year</a:t>
            </a:r>
          </a:p>
        </p:txBody>
      </p:sp>
    </p:spTree>
    <p:extLst>
      <p:ext uri="{BB962C8B-B14F-4D97-AF65-F5344CB8AC3E}">
        <p14:creationId xmlns:p14="http://schemas.microsoft.com/office/powerpoint/2010/main" val="906707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3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03945" y="3995705"/>
            <a:ext cx="1964171" cy="216000"/>
          </a:xfrm>
        </p:spPr>
        <p:txBody>
          <a:bodyPr/>
          <a:lstStyle>
            <a:lvl1pPr marL="0" indent="0" algn="l">
              <a:buNone/>
              <a:defRPr sz="1600"/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55887" y="3995705"/>
            <a:ext cx="1964171" cy="216000"/>
          </a:xfrm>
        </p:spPr>
        <p:txBody>
          <a:bodyPr/>
          <a:lstStyle>
            <a:lvl1pPr marL="0" indent="0" algn="l">
              <a:buNone/>
              <a:defRPr sz="1600"/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807829" y="3991240"/>
            <a:ext cx="1964171" cy="216000"/>
          </a:xfrm>
        </p:spPr>
        <p:txBody>
          <a:bodyPr/>
          <a:lstStyle>
            <a:lvl1pPr marL="0" indent="0" algn="l">
              <a:buNone/>
              <a:defRPr sz="1600"/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D972951-9088-4993-8DED-9DA3B6B08CF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03945" y="3424428"/>
            <a:ext cx="1964170" cy="504000"/>
          </a:xfrm>
        </p:spPr>
        <p:txBody>
          <a:bodyPr/>
          <a:lstStyle>
            <a:lvl1pPr marL="0" indent="0" algn="l">
              <a:buNone/>
              <a:defRPr b="1">
                <a:latin typeface="+mj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48424FDD-507C-4199-BFC6-8BC01D8992B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955887" y="3424428"/>
            <a:ext cx="1964171" cy="504000"/>
          </a:xfrm>
        </p:spPr>
        <p:txBody>
          <a:bodyPr/>
          <a:lstStyle>
            <a:lvl1pPr marL="0" indent="0" algn="l">
              <a:buNone/>
              <a:defRPr b="1">
                <a:latin typeface="+mj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33DAFB20-1343-4578-8AA0-0378B674F1B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807830" y="3424428"/>
            <a:ext cx="1964170" cy="504000"/>
          </a:xfrm>
        </p:spPr>
        <p:txBody>
          <a:bodyPr/>
          <a:lstStyle>
            <a:lvl1pPr marL="0" indent="0" algn="l">
              <a:buNone/>
              <a:defRPr b="1">
                <a:latin typeface="+mj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24" name="Picture Placeholder 22">
            <a:extLst>
              <a:ext uri="{FF2B5EF4-FFF2-40B4-BE49-F238E27FC236}">
                <a16:creationId xmlns:a16="http://schemas.microsoft.com/office/drawing/2014/main" id="{806A4855-25AA-40D4-B1A4-A271486B6C9F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431800" y="2808242"/>
            <a:ext cx="1505966" cy="1505966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9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5" name="Picture Placeholder 22">
            <a:extLst>
              <a:ext uri="{FF2B5EF4-FFF2-40B4-BE49-F238E27FC236}">
                <a16:creationId xmlns:a16="http://schemas.microsoft.com/office/drawing/2014/main" id="{31E10A24-B676-4117-9507-B4B0EB406F02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4283742" y="2808242"/>
            <a:ext cx="1505966" cy="1505966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9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6" name="Picture Placeholder 22">
            <a:extLst>
              <a:ext uri="{FF2B5EF4-FFF2-40B4-BE49-F238E27FC236}">
                <a16:creationId xmlns:a16="http://schemas.microsoft.com/office/drawing/2014/main" id="{6549D851-9848-44AC-937A-9B1EF867E59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135683" y="2808242"/>
            <a:ext cx="1505966" cy="1505966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9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6DD16A0-27CF-480C-8ADD-7BB99E0031A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31800" y="1080000"/>
            <a:ext cx="11339513" cy="276561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 Header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7CA876-2153-4136-850D-EE098BDC242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103945" y="4311393"/>
            <a:ext cx="1964172" cy="1130300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Short Bio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69B21C2-C689-49C2-B45F-14C5C53A587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955887" y="4311393"/>
            <a:ext cx="1963737" cy="11303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noProof="0"/>
              <a:t>Short Bio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E33D8E11-F7FD-4AD9-BEC6-78C6500F817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807829" y="4311393"/>
            <a:ext cx="1981200" cy="113823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noProof="0"/>
              <a:t>Short Bio</a:t>
            </a:r>
          </a:p>
        </p:txBody>
      </p:sp>
    </p:spTree>
    <p:extLst>
      <p:ext uri="{BB962C8B-B14F-4D97-AF65-F5344CB8AC3E}">
        <p14:creationId xmlns:p14="http://schemas.microsoft.com/office/powerpoint/2010/main" val="362411993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6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40113" y="4505325"/>
            <a:ext cx="1800000" cy="900000"/>
          </a:xfr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248426" y="4505325"/>
            <a:ext cx="1800000" cy="900000"/>
          </a:xfr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56739" y="4505325"/>
            <a:ext cx="1800000" cy="900000"/>
          </a:xfr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65052" y="4505325"/>
            <a:ext cx="1800000" cy="900000"/>
          </a:xfr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B3F7825-EB73-4976-9D8D-BAD8C8FCEA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1800" y="3926334"/>
            <a:ext cx="1800000" cy="504000"/>
          </a:xfrm>
        </p:spPr>
        <p:txBody>
          <a:bodyPr/>
          <a:lstStyle>
            <a:lvl1pPr marL="0" indent="0" algn="ctr">
              <a:buNone/>
              <a:defRPr b="1">
                <a:latin typeface="+mj-lt"/>
              </a:defRPr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D972951-9088-4993-8DED-9DA3B6B08CF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40113" y="3926335"/>
            <a:ext cx="1800000" cy="504000"/>
          </a:xfrm>
        </p:spPr>
        <p:txBody>
          <a:bodyPr/>
          <a:lstStyle>
            <a:lvl1pPr marL="0" indent="0" algn="ctr">
              <a:buNone/>
              <a:defRPr b="1">
                <a:latin typeface="+mj-lt"/>
              </a:defRPr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48424FDD-507C-4199-BFC6-8BC01D8992B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248426" y="3926335"/>
            <a:ext cx="1800000" cy="504000"/>
          </a:xfrm>
        </p:spPr>
        <p:txBody>
          <a:bodyPr/>
          <a:lstStyle>
            <a:lvl1pPr marL="0" indent="0" algn="ctr">
              <a:buNone/>
              <a:defRPr b="1">
                <a:latin typeface="+mj-lt"/>
              </a:defRPr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33DAFB20-1343-4578-8AA0-0378B674F1B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156739" y="3926335"/>
            <a:ext cx="1800000" cy="504000"/>
          </a:xfrm>
        </p:spPr>
        <p:txBody>
          <a:bodyPr/>
          <a:lstStyle>
            <a:lvl1pPr marL="0" indent="0" algn="ctr">
              <a:buNone/>
              <a:defRPr b="1">
                <a:latin typeface="+mj-lt"/>
              </a:defRPr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B01E9EA3-8BD6-4531-812C-663C75428B7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065052" y="3926335"/>
            <a:ext cx="1800000" cy="504000"/>
          </a:xfrm>
        </p:spPr>
        <p:txBody>
          <a:bodyPr/>
          <a:lstStyle>
            <a:lvl1pPr marL="0" indent="0" algn="ctr">
              <a:buNone/>
              <a:defRPr b="1">
                <a:latin typeface="+mj-lt"/>
              </a:defRPr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DA4566DA-C848-4A27-BBC8-722932FFD7F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31800" y="4505325"/>
            <a:ext cx="1800000" cy="900000"/>
          </a:xfr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089E01F-0C47-4C6A-A9A8-A1A7E470F31A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717088" y="2160704"/>
            <a:ext cx="1229425" cy="1229425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4" name="Picture Placeholder 22">
            <a:extLst>
              <a:ext uri="{FF2B5EF4-FFF2-40B4-BE49-F238E27FC236}">
                <a16:creationId xmlns:a16="http://schemas.microsoft.com/office/drawing/2014/main" id="{806A4855-25AA-40D4-B1A4-A271486B6C9F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2625401" y="2160704"/>
            <a:ext cx="1229425" cy="1229425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5" name="Picture Placeholder 22">
            <a:extLst>
              <a:ext uri="{FF2B5EF4-FFF2-40B4-BE49-F238E27FC236}">
                <a16:creationId xmlns:a16="http://schemas.microsoft.com/office/drawing/2014/main" id="{31E10A24-B676-4117-9507-B4B0EB406F02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4533714" y="2160704"/>
            <a:ext cx="1229425" cy="1229425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6" name="Picture Placeholder 22">
            <a:extLst>
              <a:ext uri="{FF2B5EF4-FFF2-40B4-BE49-F238E27FC236}">
                <a16:creationId xmlns:a16="http://schemas.microsoft.com/office/drawing/2014/main" id="{6549D851-9848-44AC-937A-9B1EF867E59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6442027" y="2160704"/>
            <a:ext cx="1229425" cy="1229425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7" name="Picture Placeholder 22">
            <a:extLst>
              <a:ext uri="{FF2B5EF4-FFF2-40B4-BE49-F238E27FC236}">
                <a16:creationId xmlns:a16="http://schemas.microsoft.com/office/drawing/2014/main" id="{B765F5D3-7CB7-4E55-8217-E9EEA9F2945A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8350340" y="2160704"/>
            <a:ext cx="1229425" cy="1229425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0" name="Picture Placeholder 22">
            <a:extLst>
              <a:ext uri="{FF2B5EF4-FFF2-40B4-BE49-F238E27FC236}">
                <a16:creationId xmlns:a16="http://schemas.microsoft.com/office/drawing/2014/main" id="{8CB2CA38-4C7F-4D6B-9B34-606F1A007A17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0258651" y="2160704"/>
            <a:ext cx="1229425" cy="1229425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DA42CA-D117-4AF7-9FEC-03EB2BBB756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973363" y="3925888"/>
            <a:ext cx="1800000" cy="504825"/>
          </a:xfrm>
        </p:spPr>
        <p:txBody>
          <a:bodyPr/>
          <a:lstStyle>
            <a:lvl1pPr marL="0" indent="0" algn="ctr">
              <a:buNone/>
              <a:defRPr b="1">
                <a:latin typeface="+mj-lt"/>
              </a:defRPr>
            </a:lvl1pPr>
            <a:lvl2pPr marL="266700" indent="0" algn="ctr">
              <a:buNone/>
              <a:defRPr/>
            </a:lvl2pPr>
            <a:lvl3pPr marL="542925" indent="0" algn="ctr">
              <a:buNone/>
              <a:defRPr/>
            </a:lvl3pPr>
            <a:lvl4pPr marL="809625" indent="0" algn="ctr">
              <a:buNone/>
              <a:defRPr/>
            </a:lvl4pPr>
            <a:lvl5pPr marL="1076325" indent="0" algn="ctr">
              <a:buNone/>
              <a:defRPr/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F9CEF5A-8DCE-4156-9138-C113C0D3A79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973363" y="4505325"/>
            <a:ext cx="1800000" cy="900113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pPr lvl="0"/>
            <a:r>
              <a:rPr lang="en-US" noProof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50351056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F8AB0F04-910C-4647-AE1C-177C66B50038}"/>
              </a:ext>
            </a:extLst>
          </p:cNvPr>
          <p:cNvSpPr/>
          <p:nvPr userDrawn="1"/>
        </p:nvSpPr>
        <p:spPr>
          <a:xfrm rot="4308689">
            <a:off x="8139110" y="-52404"/>
            <a:ext cx="648657" cy="777553"/>
          </a:xfrm>
          <a:custGeom>
            <a:avLst/>
            <a:gdLst>
              <a:gd name="connsiteX0" fmla="*/ 0 w 648657"/>
              <a:gd name="connsiteY0" fmla="*/ 777553 h 777553"/>
              <a:gd name="connsiteX1" fmla="*/ 255474 w 648657"/>
              <a:gd name="connsiteY1" fmla="*/ 0 h 777553"/>
              <a:gd name="connsiteX2" fmla="*/ 648657 w 648657"/>
              <a:gd name="connsiteY2" fmla="*/ 713937 h 777553"/>
              <a:gd name="connsiteX3" fmla="*/ 0 w 648657"/>
              <a:gd name="connsiteY3" fmla="*/ 777553 h 777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8657" h="777553">
                <a:moveTo>
                  <a:pt x="0" y="777553"/>
                </a:moveTo>
                <a:lnTo>
                  <a:pt x="255474" y="0"/>
                </a:lnTo>
                <a:lnTo>
                  <a:pt x="648657" y="713937"/>
                </a:lnTo>
                <a:lnTo>
                  <a:pt x="0" y="77755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3E72A672-7789-4744-A4CB-D177B890FDE6}"/>
              </a:ext>
            </a:extLst>
          </p:cNvPr>
          <p:cNvSpPr/>
          <p:nvPr userDrawn="1"/>
        </p:nvSpPr>
        <p:spPr>
          <a:xfrm rot="4308689">
            <a:off x="8878526" y="-532562"/>
            <a:ext cx="3571215" cy="3737093"/>
          </a:xfrm>
          <a:custGeom>
            <a:avLst/>
            <a:gdLst>
              <a:gd name="connsiteX0" fmla="*/ 0 w 3571215"/>
              <a:gd name="connsiteY0" fmla="*/ 3023156 h 3737093"/>
              <a:gd name="connsiteX1" fmla="*/ 993291 w 3571215"/>
              <a:gd name="connsiteY1" fmla="*/ 0 h 3737093"/>
              <a:gd name="connsiteX2" fmla="*/ 3571215 w 3571215"/>
              <a:gd name="connsiteY2" fmla="*/ 847006 h 3737093"/>
              <a:gd name="connsiteX3" fmla="*/ 1392370 w 3571215"/>
              <a:gd name="connsiteY3" fmla="*/ 3639100 h 3737093"/>
              <a:gd name="connsiteX4" fmla="*/ 393183 w 3571215"/>
              <a:gd name="connsiteY4" fmla="*/ 3737093 h 3737093"/>
              <a:gd name="connsiteX5" fmla="*/ 0 w 3571215"/>
              <a:gd name="connsiteY5" fmla="*/ 3023156 h 3737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71215" h="3737093">
                <a:moveTo>
                  <a:pt x="0" y="3023156"/>
                </a:moveTo>
                <a:lnTo>
                  <a:pt x="993291" y="0"/>
                </a:lnTo>
                <a:lnTo>
                  <a:pt x="3571215" y="847006"/>
                </a:lnTo>
                <a:lnTo>
                  <a:pt x="1392370" y="3639100"/>
                </a:lnTo>
                <a:lnTo>
                  <a:pt x="393183" y="3737093"/>
                </a:lnTo>
                <a:lnTo>
                  <a:pt x="0" y="302315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0C7CDA8E-8D79-474E-8278-7D77C867E238}"/>
              </a:ext>
            </a:extLst>
          </p:cNvPr>
          <p:cNvSpPr/>
          <p:nvPr userDrawn="1"/>
        </p:nvSpPr>
        <p:spPr>
          <a:xfrm rot="4308689">
            <a:off x="9191192" y="1651650"/>
            <a:ext cx="1980696" cy="2066510"/>
          </a:xfrm>
          <a:custGeom>
            <a:avLst/>
            <a:gdLst>
              <a:gd name="connsiteX0" fmla="*/ 0 w 1980696"/>
              <a:gd name="connsiteY0" fmla="*/ 2066510 h 2066510"/>
              <a:gd name="connsiteX1" fmla="*/ 1138078 w 1980696"/>
              <a:gd name="connsiteY1" fmla="*/ 0 h 2066510"/>
              <a:gd name="connsiteX2" fmla="*/ 1980696 w 1980696"/>
              <a:gd name="connsiteY2" fmla="*/ 1530016 h 2066510"/>
              <a:gd name="connsiteX3" fmla="*/ 1459417 w 1980696"/>
              <a:gd name="connsiteY3" fmla="*/ 2066510 h 2066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80696" h="2066510">
                <a:moveTo>
                  <a:pt x="0" y="2066510"/>
                </a:moveTo>
                <a:lnTo>
                  <a:pt x="1138078" y="0"/>
                </a:lnTo>
                <a:lnTo>
                  <a:pt x="1980696" y="1530016"/>
                </a:lnTo>
                <a:lnTo>
                  <a:pt x="1459417" y="206651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ABD99355-65C1-4211-9E82-3D41ACE0AE17}"/>
              </a:ext>
            </a:extLst>
          </p:cNvPr>
          <p:cNvSpPr/>
          <p:nvPr userDrawn="1"/>
        </p:nvSpPr>
        <p:spPr>
          <a:xfrm rot="13830869">
            <a:off x="9457431" y="3977898"/>
            <a:ext cx="346713" cy="206124"/>
          </a:xfrm>
          <a:custGeom>
            <a:avLst/>
            <a:gdLst>
              <a:gd name="connsiteX0" fmla="*/ 346713 w 346713"/>
              <a:gd name="connsiteY0" fmla="*/ 206124 h 206124"/>
              <a:gd name="connsiteX1" fmla="*/ 0 w 346713"/>
              <a:gd name="connsiteY1" fmla="*/ 206124 h 206124"/>
              <a:gd name="connsiteX2" fmla="*/ 86666 w 346713"/>
              <a:gd name="connsiteY2" fmla="*/ 0 h 206124"/>
              <a:gd name="connsiteX3" fmla="*/ 346713 w 346713"/>
              <a:gd name="connsiteY3" fmla="*/ 206124 h 206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6713" h="206124">
                <a:moveTo>
                  <a:pt x="346713" y="206124"/>
                </a:moveTo>
                <a:lnTo>
                  <a:pt x="0" y="206124"/>
                </a:lnTo>
                <a:lnTo>
                  <a:pt x="86666" y="0"/>
                </a:lnTo>
                <a:lnTo>
                  <a:pt x="346713" y="206124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459E701-5FEF-4918-8F3A-04E29BF09009}"/>
              </a:ext>
            </a:extLst>
          </p:cNvPr>
          <p:cNvSpPr/>
          <p:nvPr userDrawn="1"/>
        </p:nvSpPr>
        <p:spPr>
          <a:xfrm rot="12431080">
            <a:off x="9528615" y="3713859"/>
            <a:ext cx="710669" cy="335543"/>
          </a:xfrm>
          <a:custGeom>
            <a:avLst/>
            <a:gdLst>
              <a:gd name="connsiteX0" fmla="*/ 710669 w 710669"/>
              <a:gd name="connsiteY0" fmla="*/ 176660 h 335543"/>
              <a:gd name="connsiteX1" fmla="*/ 0 w 710669"/>
              <a:gd name="connsiteY1" fmla="*/ 335543 h 335543"/>
              <a:gd name="connsiteX2" fmla="*/ 141082 w 710669"/>
              <a:gd name="connsiteY2" fmla="*/ 0 h 335543"/>
              <a:gd name="connsiteX3" fmla="*/ 487795 w 710669"/>
              <a:gd name="connsiteY3" fmla="*/ 0 h 335543"/>
              <a:gd name="connsiteX4" fmla="*/ 710669 w 710669"/>
              <a:gd name="connsiteY4" fmla="*/ 176660 h 335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0669" h="335543">
                <a:moveTo>
                  <a:pt x="710669" y="176660"/>
                </a:moveTo>
                <a:lnTo>
                  <a:pt x="0" y="335543"/>
                </a:lnTo>
                <a:lnTo>
                  <a:pt x="141082" y="0"/>
                </a:lnTo>
                <a:lnTo>
                  <a:pt x="487795" y="0"/>
                </a:lnTo>
                <a:lnTo>
                  <a:pt x="710669" y="17666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8550A0A6-1197-4153-9800-69D58909D0C7}"/>
              </a:ext>
            </a:extLst>
          </p:cNvPr>
          <p:cNvSpPr/>
          <p:nvPr userDrawn="1"/>
        </p:nvSpPr>
        <p:spPr>
          <a:xfrm rot="4308689">
            <a:off x="8785444" y="1075879"/>
            <a:ext cx="1246227" cy="1580187"/>
          </a:xfrm>
          <a:custGeom>
            <a:avLst/>
            <a:gdLst>
              <a:gd name="connsiteX0" fmla="*/ 0 w 1980696"/>
              <a:gd name="connsiteY0" fmla="*/ 2066510 h 2066510"/>
              <a:gd name="connsiteX1" fmla="*/ 1138078 w 1980696"/>
              <a:gd name="connsiteY1" fmla="*/ 0 h 2066510"/>
              <a:gd name="connsiteX2" fmla="*/ 1980696 w 1980696"/>
              <a:gd name="connsiteY2" fmla="*/ 1530016 h 2066510"/>
              <a:gd name="connsiteX3" fmla="*/ 1459417 w 1980696"/>
              <a:gd name="connsiteY3" fmla="*/ 2066510 h 2066510"/>
              <a:gd name="connsiteX0" fmla="*/ 0 w 1980696"/>
              <a:gd name="connsiteY0" fmla="*/ 1680311 h 1680311"/>
              <a:gd name="connsiteX1" fmla="*/ 1337031 w 1980696"/>
              <a:gd name="connsiteY1" fmla="*/ 0 h 1680311"/>
              <a:gd name="connsiteX2" fmla="*/ 1980696 w 1980696"/>
              <a:gd name="connsiteY2" fmla="*/ 1143817 h 1680311"/>
              <a:gd name="connsiteX3" fmla="*/ 1459417 w 1980696"/>
              <a:gd name="connsiteY3" fmla="*/ 1680311 h 1680311"/>
              <a:gd name="connsiteX4" fmla="*/ 0 w 1980696"/>
              <a:gd name="connsiteY4" fmla="*/ 1680311 h 1680311"/>
              <a:gd name="connsiteX0" fmla="*/ 0 w 1459417"/>
              <a:gd name="connsiteY0" fmla="*/ 1680311 h 1680311"/>
              <a:gd name="connsiteX1" fmla="*/ 1337031 w 1459417"/>
              <a:gd name="connsiteY1" fmla="*/ 0 h 1680311"/>
              <a:gd name="connsiteX2" fmla="*/ 1360698 w 1459417"/>
              <a:gd name="connsiteY2" fmla="*/ 208215 h 1680311"/>
              <a:gd name="connsiteX3" fmla="*/ 1459417 w 1459417"/>
              <a:gd name="connsiteY3" fmla="*/ 1680311 h 1680311"/>
              <a:gd name="connsiteX4" fmla="*/ 0 w 1459417"/>
              <a:gd name="connsiteY4" fmla="*/ 1680311 h 1680311"/>
              <a:gd name="connsiteX0" fmla="*/ 0 w 1360698"/>
              <a:gd name="connsiteY0" fmla="*/ 1680311 h 1688402"/>
              <a:gd name="connsiteX1" fmla="*/ 1337031 w 1360698"/>
              <a:gd name="connsiteY1" fmla="*/ 0 h 1688402"/>
              <a:gd name="connsiteX2" fmla="*/ 1360698 w 1360698"/>
              <a:gd name="connsiteY2" fmla="*/ 208215 h 1688402"/>
              <a:gd name="connsiteX3" fmla="*/ 278710 w 1360698"/>
              <a:gd name="connsiteY3" fmla="*/ 1688402 h 1688402"/>
              <a:gd name="connsiteX4" fmla="*/ 0 w 1360698"/>
              <a:gd name="connsiteY4" fmla="*/ 1680311 h 1688402"/>
              <a:gd name="connsiteX0" fmla="*/ 0 w 1360698"/>
              <a:gd name="connsiteY0" fmla="*/ 1680311 h 1698354"/>
              <a:gd name="connsiteX1" fmla="*/ 1337031 w 1360698"/>
              <a:gd name="connsiteY1" fmla="*/ 0 h 1698354"/>
              <a:gd name="connsiteX2" fmla="*/ 1360698 w 1360698"/>
              <a:gd name="connsiteY2" fmla="*/ 208215 h 1698354"/>
              <a:gd name="connsiteX3" fmla="*/ 415804 w 1360698"/>
              <a:gd name="connsiteY3" fmla="*/ 1698354 h 1698354"/>
              <a:gd name="connsiteX4" fmla="*/ 0 w 1360698"/>
              <a:gd name="connsiteY4" fmla="*/ 1680311 h 1698354"/>
              <a:gd name="connsiteX0" fmla="*/ 0 w 1360698"/>
              <a:gd name="connsiteY0" fmla="*/ 1556337 h 1574380"/>
              <a:gd name="connsiteX1" fmla="*/ 1226116 w 1360698"/>
              <a:gd name="connsiteY1" fmla="*/ 0 h 1574380"/>
              <a:gd name="connsiteX2" fmla="*/ 1360698 w 1360698"/>
              <a:gd name="connsiteY2" fmla="*/ 84241 h 1574380"/>
              <a:gd name="connsiteX3" fmla="*/ 415804 w 1360698"/>
              <a:gd name="connsiteY3" fmla="*/ 1574380 h 1574380"/>
              <a:gd name="connsiteX4" fmla="*/ 0 w 1360698"/>
              <a:gd name="connsiteY4" fmla="*/ 1556337 h 1574380"/>
              <a:gd name="connsiteX0" fmla="*/ 0 w 1303560"/>
              <a:gd name="connsiteY0" fmla="*/ 1556337 h 1574380"/>
              <a:gd name="connsiteX1" fmla="*/ 1226116 w 1303560"/>
              <a:gd name="connsiteY1" fmla="*/ 0 h 1574380"/>
              <a:gd name="connsiteX2" fmla="*/ 1303560 w 1303560"/>
              <a:gd name="connsiteY2" fmla="*/ 105569 h 1574380"/>
              <a:gd name="connsiteX3" fmla="*/ 415804 w 1303560"/>
              <a:gd name="connsiteY3" fmla="*/ 1574380 h 1574380"/>
              <a:gd name="connsiteX4" fmla="*/ 0 w 1303560"/>
              <a:gd name="connsiteY4" fmla="*/ 1556337 h 1574380"/>
              <a:gd name="connsiteX0" fmla="*/ 0 w 1246227"/>
              <a:gd name="connsiteY0" fmla="*/ 1580187 h 1580187"/>
              <a:gd name="connsiteX1" fmla="*/ 1168783 w 1246227"/>
              <a:gd name="connsiteY1" fmla="*/ 0 h 1580187"/>
              <a:gd name="connsiteX2" fmla="*/ 1246227 w 1246227"/>
              <a:gd name="connsiteY2" fmla="*/ 105569 h 1580187"/>
              <a:gd name="connsiteX3" fmla="*/ 358471 w 1246227"/>
              <a:gd name="connsiteY3" fmla="*/ 1574380 h 1580187"/>
              <a:gd name="connsiteX4" fmla="*/ 0 w 1246227"/>
              <a:gd name="connsiteY4" fmla="*/ 1580187 h 1580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6227" h="1580187">
                <a:moveTo>
                  <a:pt x="0" y="1580187"/>
                </a:moveTo>
                <a:lnTo>
                  <a:pt x="1168783" y="0"/>
                </a:lnTo>
                <a:lnTo>
                  <a:pt x="1246227" y="105569"/>
                </a:lnTo>
                <a:lnTo>
                  <a:pt x="358471" y="1574380"/>
                </a:lnTo>
                <a:lnTo>
                  <a:pt x="0" y="15801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4F0A2415-21FA-4B06-89CA-A379C8C2E262}"/>
              </a:ext>
            </a:extLst>
          </p:cNvPr>
          <p:cNvSpPr/>
          <p:nvPr userDrawn="1"/>
        </p:nvSpPr>
        <p:spPr>
          <a:xfrm rot="17193105">
            <a:off x="11374788" y="2846425"/>
            <a:ext cx="243160" cy="406553"/>
          </a:xfrm>
          <a:custGeom>
            <a:avLst/>
            <a:gdLst>
              <a:gd name="connsiteX0" fmla="*/ 243160 w 243160"/>
              <a:gd name="connsiteY0" fmla="*/ 342071 h 406553"/>
              <a:gd name="connsiteX1" fmla="*/ 156493 w 243160"/>
              <a:gd name="connsiteY1" fmla="*/ 406553 h 406553"/>
              <a:gd name="connsiteX2" fmla="*/ 0 w 243160"/>
              <a:gd name="connsiteY2" fmla="*/ 0 h 406553"/>
              <a:gd name="connsiteX3" fmla="*/ 243160 w 243160"/>
              <a:gd name="connsiteY3" fmla="*/ 342071 h 406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160" h="406553">
                <a:moveTo>
                  <a:pt x="243160" y="342071"/>
                </a:moveTo>
                <a:lnTo>
                  <a:pt x="156493" y="406553"/>
                </a:lnTo>
                <a:lnTo>
                  <a:pt x="0" y="0"/>
                </a:lnTo>
                <a:lnTo>
                  <a:pt x="243160" y="34207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FF9CE8FE-77D6-45E0-BBF7-78F07AC29771}"/>
              </a:ext>
            </a:extLst>
          </p:cNvPr>
          <p:cNvSpPr/>
          <p:nvPr userDrawn="1"/>
        </p:nvSpPr>
        <p:spPr>
          <a:xfrm rot="17193105">
            <a:off x="10879052" y="2627354"/>
            <a:ext cx="692798" cy="510610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37BBBFC2-32EB-4335-9980-A7CF236703B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31800" y="1080000"/>
            <a:ext cx="11339513" cy="276561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 Header</a:t>
            </a:r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B29137C9-7B18-454C-AB56-2B4631DFE59D}"/>
              </a:ext>
            </a:extLst>
          </p:cNvPr>
          <p:cNvSpPr/>
          <p:nvPr userDrawn="1"/>
        </p:nvSpPr>
        <p:spPr>
          <a:xfrm rot="14199158">
            <a:off x="10161654" y="-236402"/>
            <a:ext cx="1957093" cy="1399810"/>
          </a:xfrm>
          <a:custGeom>
            <a:avLst/>
            <a:gdLst>
              <a:gd name="connsiteX0" fmla="*/ 0 w 3571215"/>
              <a:gd name="connsiteY0" fmla="*/ 3023156 h 3737093"/>
              <a:gd name="connsiteX1" fmla="*/ 993291 w 3571215"/>
              <a:gd name="connsiteY1" fmla="*/ 0 h 3737093"/>
              <a:gd name="connsiteX2" fmla="*/ 3571215 w 3571215"/>
              <a:gd name="connsiteY2" fmla="*/ 847006 h 3737093"/>
              <a:gd name="connsiteX3" fmla="*/ 1392370 w 3571215"/>
              <a:gd name="connsiteY3" fmla="*/ 3639100 h 3737093"/>
              <a:gd name="connsiteX4" fmla="*/ 393183 w 3571215"/>
              <a:gd name="connsiteY4" fmla="*/ 3737093 h 3737093"/>
              <a:gd name="connsiteX5" fmla="*/ 0 w 3571215"/>
              <a:gd name="connsiteY5" fmla="*/ 3023156 h 3737093"/>
              <a:gd name="connsiteX0" fmla="*/ 0 w 3571215"/>
              <a:gd name="connsiteY0" fmla="*/ 2176150 h 2890087"/>
              <a:gd name="connsiteX1" fmla="*/ 2472666 w 3571215"/>
              <a:gd name="connsiteY1" fmla="*/ 36067 h 2890087"/>
              <a:gd name="connsiteX2" fmla="*/ 3571215 w 3571215"/>
              <a:gd name="connsiteY2" fmla="*/ 0 h 2890087"/>
              <a:gd name="connsiteX3" fmla="*/ 1392370 w 3571215"/>
              <a:gd name="connsiteY3" fmla="*/ 2792094 h 2890087"/>
              <a:gd name="connsiteX4" fmla="*/ 393183 w 3571215"/>
              <a:gd name="connsiteY4" fmla="*/ 2890087 h 2890087"/>
              <a:gd name="connsiteX5" fmla="*/ 0 w 3571215"/>
              <a:gd name="connsiteY5" fmla="*/ 2176150 h 2890087"/>
              <a:gd name="connsiteX0" fmla="*/ 0 w 3571215"/>
              <a:gd name="connsiteY0" fmla="*/ 2176150 h 2890087"/>
              <a:gd name="connsiteX1" fmla="*/ 2472666 w 3571215"/>
              <a:gd name="connsiteY1" fmla="*/ 36067 h 2890087"/>
              <a:gd name="connsiteX2" fmla="*/ 3571215 w 3571215"/>
              <a:gd name="connsiteY2" fmla="*/ 0 h 2890087"/>
              <a:gd name="connsiteX3" fmla="*/ 2626822 w 3571215"/>
              <a:gd name="connsiteY3" fmla="*/ 1399810 h 2890087"/>
              <a:gd name="connsiteX4" fmla="*/ 393183 w 3571215"/>
              <a:gd name="connsiteY4" fmla="*/ 2890087 h 2890087"/>
              <a:gd name="connsiteX5" fmla="*/ 0 w 3571215"/>
              <a:gd name="connsiteY5" fmla="*/ 2176150 h 2890087"/>
              <a:gd name="connsiteX0" fmla="*/ 0 w 3571215"/>
              <a:gd name="connsiteY0" fmla="*/ 2176150 h 2176150"/>
              <a:gd name="connsiteX1" fmla="*/ 2472666 w 3571215"/>
              <a:gd name="connsiteY1" fmla="*/ 36067 h 2176150"/>
              <a:gd name="connsiteX2" fmla="*/ 3571215 w 3571215"/>
              <a:gd name="connsiteY2" fmla="*/ 0 h 2176150"/>
              <a:gd name="connsiteX3" fmla="*/ 2626822 w 3571215"/>
              <a:gd name="connsiteY3" fmla="*/ 1399810 h 2176150"/>
              <a:gd name="connsiteX4" fmla="*/ 2309686 w 3571215"/>
              <a:gd name="connsiteY4" fmla="*/ 820126 h 2176150"/>
              <a:gd name="connsiteX5" fmla="*/ 0 w 3571215"/>
              <a:gd name="connsiteY5" fmla="*/ 2176150 h 2176150"/>
              <a:gd name="connsiteX0" fmla="*/ 0 w 1957093"/>
              <a:gd name="connsiteY0" fmla="*/ 318772 h 1399810"/>
              <a:gd name="connsiteX1" fmla="*/ 858544 w 1957093"/>
              <a:gd name="connsiteY1" fmla="*/ 36067 h 1399810"/>
              <a:gd name="connsiteX2" fmla="*/ 1957093 w 1957093"/>
              <a:gd name="connsiteY2" fmla="*/ 0 h 1399810"/>
              <a:gd name="connsiteX3" fmla="*/ 1012700 w 1957093"/>
              <a:gd name="connsiteY3" fmla="*/ 1399810 h 1399810"/>
              <a:gd name="connsiteX4" fmla="*/ 695564 w 1957093"/>
              <a:gd name="connsiteY4" fmla="*/ 820126 h 1399810"/>
              <a:gd name="connsiteX5" fmla="*/ 0 w 1957093"/>
              <a:gd name="connsiteY5" fmla="*/ 318772 h 1399810"/>
              <a:gd name="connsiteX0" fmla="*/ 0 w 1957093"/>
              <a:gd name="connsiteY0" fmla="*/ 318772 h 1399810"/>
              <a:gd name="connsiteX1" fmla="*/ 858544 w 1957093"/>
              <a:gd name="connsiteY1" fmla="*/ 36067 h 1399810"/>
              <a:gd name="connsiteX2" fmla="*/ 1957093 w 1957093"/>
              <a:gd name="connsiteY2" fmla="*/ 0 h 1399810"/>
              <a:gd name="connsiteX3" fmla="*/ 1012700 w 1957093"/>
              <a:gd name="connsiteY3" fmla="*/ 1399810 h 1399810"/>
              <a:gd name="connsiteX4" fmla="*/ 172487 w 1957093"/>
              <a:gd name="connsiteY4" fmla="*/ 1221089 h 1399810"/>
              <a:gd name="connsiteX5" fmla="*/ 0 w 1957093"/>
              <a:gd name="connsiteY5" fmla="*/ 318772 h 1399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57093" h="1399810">
                <a:moveTo>
                  <a:pt x="0" y="318772"/>
                </a:moveTo>
                <a:lnTo>
                  <a:pt x="858544" y="36067"/>
                </a:lnTo>
                <a:lnTo>
                  <a:pt x="1957093" y="0"/>
                </a:lnTo>
                <a:lnTo>
                  <a:pt x="1012700" y="1399810"/>
                </a:lnTo>
                <a:lnTo>
                  <a:pt x="172487" y="1221089"/>
                </a:lnTo>
                <a:lnTo>
                  <a:pt x="0" y="31877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0C7CDA8E-8D79-474E-8278-7D77C867E238}"/>
              </a:ext>
            </a:extLst>
          </p:cNvPr>
          <p:cNvSpPr/>
          <p:nvPr userDrawn="1"/>
        </p:nvSpPr>
        <p:spPr>
          <a:xfrm rot="6973557">
            <a:off x="9799840" y="198216"/>
            <a:ext cx="748251" cy="780669"/>
          </a:xfrm>
          <a:custGeom>
            <a:avLst/>
            <a:gdLst>
              <a:gd name="connsiteX0" fmla="*/ 0 w 1980696"/>
              <a:gd name="connsiteY0" fmla="*/ 2066510 h 2066510"/>
              <a:gd name="connsiteX1" fmla="*/ 1138078 w 1980696"/>
              <a:gd name="connsiteY1" fmla="*/ 0 h 2066510"/>
              <a:gd name="connsiteX2" fmla="*/ 1980696 w 1980696"/>
              <a:gd name="connsiteY2" fmla="*/ 1530016 h 2066510"/>
              <a:gd name="connsiteX3" fmla="*/ 1459417 w 1980696"/>
              <a:gd name="connsiteY3" fmla="*/ 2066510 h 2066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80696" h="2066510">
                <a:moveTo>
                  <a:pt x="0" y="2066510"/>
                </a:moveTo>
                <a:lnTo>
                  <a:pt x="1138078" y="0"/>
                </a:lnTo>
                <a:lnTo>
                  <a:pt x="1980696" y="1530016"/>
                </a:lnTo>
                <a:lnTo>
                  <a:pt x="1459417" y="206651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4F0A2415-21FA-4B06-89CA-A379C8C2E262}"/>
              </a:ext>
            </a:extLst>
          </p:cNvPr>
          <p:cNvSpPr/>
          <p:nvPr userDrawn="1"/>
        </p:nvSpPr>
        <p:spPr>
          <a:xfrm rot="5483574">
            <a:off x="9854193" y="808595"/>
            <a:ext cx="243160" cy="406553"/>
          </a:xfrm>
          <a:custGeom>
            <a:avLst/>
            <a:gdLst>
              <a:gd name="connsiteX0" fmla="*/ 243160 w 243160"/>
              <a:gd name="connsiteY0" fmla="*/ 342071 h 406553"/>
              <a:gd name="connsiteX1" fmla="*/ 156493 w 243160"/>
              <a:gd name="connsiteY1" fmla="*/ 406553 h 406553"/>
              <a:gd name="connsiteX2" fmla="*/ 0 w 243160"/>
              <a:gd name="connsiteY2" fmla="*/ 0 h 406553"/>
              <a:gd name="connsiteX3" fmla="*/ 243160 w 243160"/>
              <a:gd name="connsiteY3" fmla="*/ 342071 h 406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160" h="406553">
                <a:moveTo>
                  <a:pt x="243160" y="342071"/>
                </a:moveTo>
                <a:lnTo>
                  <a:pt x="156493" y="406553"/>
                </a:lnTo>
                <a:lnTo>
                  <a:pt x="0" y="0"/>
                </a:lnTo>
                <a:lnTo>
                  <a:pt x="243160" y="34207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9AACAC53-33A6-4BBC-8C68-0C56D0B39F57}"/>
              </a:ext>
            </a:extLst>
          </p:cNvPr>
          <p:cNvSpPr/>
          <p:nvPr userDrawn="1"/>
        </p:nvSpPr>
        <p:spPr>
          <a:xfrm rot="14235708">
            <a:off x="11753205" y="112024"/>
            <a:ext cx="332291" cy="247882"/>
          </a:xfrm>
          <a:custGeom>
            <a:avLst/>
            <a:gdLst>
              <a:gd name="connsiteX0" fmla="*/ 0 w 3571215"/>
              <a:gd name="connsiteY0" fmla="*/ 3023156 h 3737093"/>
              <a:gd name="connsiteX1" fmla="*/ 993291 w 3571215"/>
              <a:gd name="connsiteY1" fmla="*/ 0 h 3737093"/>
              <a:gd name="connsiteX2" fmla="*/ 3571215 w 3571215"/>
              <a:gd name="connsiteY2" fmla="*/ 847006 h 3737093"/>
              <a:gd name="connsiteX3" fmla="*/ 1392370 w 3571215"/>
              <a:gd name="connsiteY3" fmla="*/ 3639100 h 3737093"/>
              <a:gd name="connsiteX4" fmla="*/ 393183 w 3571215"/>
              <a:gd name="connsiteY4" fmla="*/ 3737093 h 3737093"/>
              <a:gd name="connsiteX5" fmla="*/ 0 w 3571215"/>
              <a:gd name="connsiteY5" fmla="*/ 3023156 h 3737093"/>
              <a:gd name="connsiteX0" fmla="*/ 0 w 3571215"/>
              <a:gd name="connsiteY0" fmla="*/ 2176150 h 2890087"/>
              <a:gd name="connsiteX1" fmla="*/ 2472666 w 3571215"/>
              <a:gd name="connsiteY1" fmla="*/ 36067 h 2890087"/>
              <a:gd name="connsiteX2" fmla="*/ 3571215 w 3571215"/>
              <a:gd name="connsiteY2" fmla="*/ 0 h 2890087"/>
              <a:gd name="connsiteX3" fmla="*/ 1392370 w 3571215"/>
              <a:gd name="connsiteY3" fmla="*/ 2792094 h 2890087"/>
              <a:gd name="connsiteX4" fmla="*/ 393183 w 3571215"/>
              <a:gd name="connsiteY4" fmla="*/ 2890087 h 2890087"/>
              <a:gd name="connsiteX5" fmla="*/ 0 w 3571215"/>
              <a:gd name="connsiteY5" fmla="*/ 2176150 h 2890087"/>
              <a:gd name="connsiteX0" fmla="*/ 0 w 3571215"/>
              <a:gd name="connsiteY0" fmla="*/ 2176150 h 2890087"/>
              <a:gd name="connsiteX1" fmla="*/ 2472666 w 3571215"/>
              <a:gd name="connsiteY1" fmla="*/ 36067 h 2890087"/>
              <a:gd name="connsiteX2" fmla="*/ 3571215 w 3571215"/>
              <a:gd name="connsiteY2" fmla="*/ 0 h 2890087"/>
              <a:gd name="connsiteX3" fmla="*/ 2626822 w 3571215"/>
              <a:gd name="connsiteY3" fmla="*/ 1399810 h 2890087"/>
              <a:gd name="connsiteX4" fmla="*/ 393183 w 3571215"/>
              <a:gd name="connsiteY4" fmla="*/ 2890087 h 2890087"/>
              <a:gd name="connsiteX5" fmla="*/ 0 w 3571215"/>
              <a:gd name="connsiteY5" fmla="*/ 2176150 h 2890087"/>
              <a:gd name="connsiteX0" fmla="*/ 0 w 3571215"/>
              <a:gd name="connsiteY0" fmla="*/ 2176150 h 2176150"/>
              <a:gd name="connsiteX1" fmla="*/ 2472666 w 3571215"/>
              <a:gd name="connsiteY1" fmla="*/ 36067 h 2176150"/>
              <a:gd name="connsiteX2" fmla="*/ 3571215 w 3571215"/>
              <a:gd name="connsiteY2" fmla="*/ 0 h 2176150"/>
              <a:gd name="connsiteX3" fmla="*/ 2626822 w 3571215"/>
              <a:gd name="connsiteY3" fmla="*/ 1399810 h 2176150"/>
              <a:gd name="connsiteX4" fmla="*/ 2309686 w 3571215"/>
              <a:gd name="connsiteY4" fmla="*/ 820126 h 2176150"/>
              <a:gd name="connsiteX5" fmla="*/ 0 w 3571215"/>
              <a:gd name="connsiteY5" fmla="*/ 2176150 h 2176150"/>
              <a:gd name="connsiteX0" fmla="*/ 0 w 1957093"/>
              <a:gd name="connsiteY0" fmla="*/ 318772 h 1399810"/>
              <a:gd name="connsiteX1" fmla="*/ 858544 w 1957093"/>
              <a:gd name="connsiteY1" fmla="*/ 36067 h 1399810"/>
              <a:gd name="connsiteX2" fmla="*/ 1957093 w 1957093"/>
              <a:gd name="connsiteY2" fmla="*/ 0 h 1399810"/>
              <a:gd name="connsiteX3" fmla="*/ 1012700 w 1957093"/>
              <a:gd name="connsiteY3" fmla="*/ 1399810 h 1399810"/>
              <a:gd name="connsiteX4" fmla="*/ 695564 w 1957093"/>
              <a:gd name="connsiteY4" fmla="*/ 820126 h 1399810"/>
              <a:gd name="connsiteX5" fmla="*/ 0 w 1957093"/>
              <a:gd name="connsiteY5" fmla="*/ 318772 h 1399810"/>
              <a:gd name="connsiteX0" fmla="*/ 0 w 1957093"/>
              <a:gd name="connsiteY0" fmla="*/ 318772 h 1399810"/>
              <a:gd name="connsiteX1" fmla="*/ 858544 w 1957093"/>
              <a:gd name="connsiteY1" fmla="*/ 36067 h 1399810"/>
              <a:gd name="connsiteX2" fmla="*/ 1957093 w 1957093"/>
              <a:gd name="connsiteY2" fmla="*/ 0 h 1399810"/>
              <a:gd name="connsiteX3" fmla="*/ 1012700 w 1957093"/>
              <a:gd name="connsiteY3" fmla="*/ 1399810 h 1399810"/>
              <a:gd name="connsiteX4" fmla="*/ 172487 w 1957093"/>
              <a:gd name="connsiteY4" fmla="*/ 1221089 h 1399810"/>
              <a:gd name="connsiteX5" fmla="*/ 0 w 1957093"/>
              <a:gd name="connsiteY5" fmla="*/ 318772 h 1399810"/>
              <a:gd name="connsiteX0" fmla="*/ 0 w 1449157"/>
              <a:gd name="connsiteY0" fmla="*/ 282705 h 1363743"/>
              <a:gd name="connsiteX1" fmla="*/ 858544 w 1449157"/>
              <a:gd name="connsiteY1" fmla="*/ 0 h 1363743"/>
              <a:gd name="connsiteX2" fmla="*/ 1449157 w 1449157"/>
              <a:gd name="connsiteY2" fmla="*/ 715834 h 1363743"/>
              <a:gd name="connsiteX3" fmla="*/ 1012700 w 1449157"/>
              <a:gd name="connsiteY3" fmla="*/ 1363743 h 1363743"/>
              <a:gd name="connsiteX4" fmla="*/ 172487 w 1449157"/>
              <a:gd name="connsiteY4" fmla="*/ 1185022 h 1363743"/>
              <a:gd name="connsiteX5" fmla="*/ 0 w 1449157"/>
              <a:gd name="connsiteY5" fmla="*/ 282705 h 1363743"/>
              <a:gd name="connsiteX0" fmla="*/ 0 w 1449157"/>
              <a:gd name="connsiteY0" fmla="*/ 0 h 1081038"/>
              <a:gd name="connsiteX1" fmla="*/ 1449157 w 1449157"/>
              <a:gd name="connsiteY1" fmla="*/ 433129 h 1081038"/>
              <a:gd name="connsiteX2" fmla="*/ 1012700 w 1449157"/>
              <a:gd name="connsiteY2" fmla="*/ 1081038 h 1081038"/>
              <a:gd name="connsiteX3" fmla="*/ 172487 w 1449157"/>
              <a:gd name="connsiteY3" fmla="*/ 902317 h 1081038"/>
              <a:gd name="connsiteX4" fmla="*/ 0 w 1449157"/>
              <a:gd name="connsiteY4" fmla="*/ 0 h 1081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9157" h="1081038">
                <a:moveTo>
                  <a:pt x="0" y="0"/>
                </a:moveTo>
                <a:lnTo>
                  <a:pt x="1449157" y="433129"/>
                </a:lnTo>
                <a:lnTo>
                  <a:pt x="1012700" y="1081038"/>
                </a:lnTo>
                <a:lnTo>
                  <a:pt x="172487" y="90231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86A7C4-9F1E-4F96-8AD9-5B75BEE364BE}"/>
              </a:ext>
            </a:extLst>
          </p:cNvPr>
          <p:cNvSpPr/>
          <p:nvPr userDrawn="1"/>
        </p:nvSpPr>
        <p:spPr>
          <a:xfrm rot="13336516">
            <a:off x="10313236" y="1084299"/>
            <a:ext cx="648657" cy="777553"/>
          </a:xfrm>
          <a:custGeom>
            <a:avLst/>
            <a:gdLst>
              <a:gd name="connsiteX0" fmla="*/ 0 w 648657"/>
              <a:gd name="connsiteY0" fmla="*/ 777553 h 777553"/>
              <a:gd name="connsiteX1" fmla="*/ 255474 w 648657"/>
              <a:gd name="connsiteY1" fmla="*/ 0 h 777553"/>
              <a:gd name="connsiteX2" fmla="*/ 648657 w 648657"/>
              <a:gd name="connsiteY2" fmla="*/ 713937 h 777553"/>
              <a:gd name="connsiteX3" fmla="*/ 0 w 648657"/>
              <a:gd name="connsiteY3" fmla="*/ 777553 h 777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8657" h="777553">
                <a:moveTo>
                  <a:pt x="0" y="777553"/>
                </a:moveTo>
                <a:lnTo>
                  <a:pt x="255474" y="0"/>
                </a:lnTo>
                <a:lnTo>
                  <a:pt x="648657" y="713937"/>
                </a:lnTo>
                <a:lnTo>
                  <a:pt x="0" y="77755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B63BFE72-A1DE-4CFE-9B52-553C99D52699}"/>
              </a:ext>
            </a:extLst>
          </p:cNvPr>
          <p:cNvSpPr/>
          <p:nvPr userDrawn="1"/>
        </p:nvSpPr>
        <p:spPr>
          <a:xfrm rot="5738060">
            <a:off x="9844293" y="1032301"/>
            <a:ext cx="692798" cy="510610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9C266CD9-D77B-4B4D-8673-531E2784C610}"/>
              </a:ext>
            </a:extLst>
          </p:cNvPr>
          <p:cNvSpPr/>
          <p:nvPr userDrawn="1"/>
        </p:nvSpPr>
        <p:spPr>
          <a:xfrm rot="8291645">
            <a:off x="10081798" y="798094"/>
            <a:ext cx="371360" cy="273702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989658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Half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74E1F0E-A827-4F38-BAAB-5D5831E0813A}"/>
              </a:ext>
            </a:extLst>
          </p:cNvPr>
          <p:cNvSpPr/>
          <p:nvPr userDrawn="1"/>
        </p:nvSpPr>
        <p:spPr>
          <a:xfrm>
            <a:off x="0" y="6771286"/>
            <a:ext cx="12192000" cy="867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B7D9229-CE8B-44FD-B1E6-2FE619F40B4F}"/>
              </a:ext>
            </a:extLst>
          </p:cNvPr>
          <p:cNvSpPr/>
          <p:nvPr userDrawn="1"/>
        </p:nvSpPr>
        <p:spPr>
          <a:xfrm>
            <a:off x="0" y="0"/>
            <a:ext cx="12192000" cy="867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683AF15-88E9-4D75-9D5E-7E4924887E91}"/>
              </a:ext>
            </a:extLst>
          </p:cNvPr>
          <p:cNvSpPr/>
          <p:nvPr userDrawn="1"/>
        </p:nvSpPr>
        <p:spPr>
          <a:xfrm rot="5400000">
            <a:off x="-3385643" y="3385642"/>
            <a:ext cx="6858001" cy="867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3B18E46-480F-48E8-9675-259D3D06A00D}"/>
              </a:ext>
            </a:extLst>
          </p:cNvPr>
          <p:cNvSpPr/>
          <p:nvPr userDrawn="1"/>
        </p:nvSpPr>
        <p:spPr>
          <a:xfrm rot="5400000">
            <a:off x="8719643" y="3385643"/>
            <a:ext cx="6858000" cy="867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6BC25646-06FC-4B3E-A74E-268EB8AEA60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6714" y="86714"/>
            <a:ext cx="6009285" cy="6684572"/>
          </a:xfrm>
          <a:solidFill>
            <a:schemeClr val="bg1">
              <a:lumMod val="85000"/>
            </a:schemeClr>
          </a:solidFill>
        </p:spPr>
        <p:txBody>
          <a:bodyPr lIns="0" tIns="0" anchor="ctr"/>
          <a:lstStyle>
            <a:lvl1pPr marL="0" indent="0" algn="ctr">
              <a:buNone/>
              <a:defRPr sz="11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Image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95999" y="86714"/>
            <a:ext cx="6009287" cy="4068402"/>
          </a:xfrm>
          <a:solidFill>
            <a:schemeClr val="tx1">
              <a:alpha val="80000"/>
            </a:schemeClr>
          </a:solidFill>
        </p:spPr>
        <p:txBody>
          <a:bodyPr lIns="288000" rIns="432000" bIns="144000" anchor="b"/>
          <a:lstStyle>
            <a:lvl1pPr algn="r">
              <a:defRPr sz="4200" spc="-15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</a:t>
            </a:r>
            <a:br>
              <a:rPr lang="en-US" noProof="0"/>
            </a:br>
            <a:r>
              <a:rPr lang="en-US" noProof="0"/>
              <a:t>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5999" y="4152672"/>
            <a:ext cx="6009287" cy="1818422"/>
          </a:xfrm>
          <a:solidFill>
            <a:schemeClr val="bg1">
              <a:lumMod val="95000"/>
              <a:alpha val="80000"/>
            </a:schemeClr>
          </a:solidFill>
        </p:spPr>
        <p:txBody>
          <a:bodyPr lIns="288000" tIns="144000" rIns="432000"/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994FE7-F6B5-D34D-B846-52B81F6F601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89E631-FFE0-4842-9C8D-2977AD46DA07}"/>
              </a:ext>
            </a:extLst>
          </p:cNvPr>
          <p:cNvSpPr txBox="1"/>
          <p:nvPr userDrawn="1"/>
        </p:nvSpPr>
        <p:spPr>
          <a:xfrm>
            <a:off x="5861957" y="661307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endParaRPr lang="en-US" sz="1200" noProof="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0474353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No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033504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6BC25646-06FC-4B3E-A74E-268EB8AEA60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6715" y="86714"/>
            <a:ext cx="12018572" cy="6684572"/>
          </a:xfrm>
          <a:solidFill>
            <a:schemeClr val="bg1">
              <a:lumMod val="85000"/>
            </a:schemeClr>
          </a:solidFill>
        </p:spPr>
        <p:txBody>
          <a:bodyPr lIns="360000" tIns="360000"/>
          <a:lstStyle>
            <a:lvl1pPr marL="0" indent="0">
              <a:buNone/>
              <a:defRPr sz="11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Image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494607" y="2237328"/>
            <a:ext cx="7202786" cy="1449788"/>
          </a:xfrm>
          <a:solidFill>
            <a:schemeClr val="tx1">
              <a:alpha val="80000"/>
            </a:schemeClr>
          </a:solidFill>
        </p:spPr>
        <p:txBody>
          <a:bodyPr lIns="288000" rIns="2160000" bIns="144000" anchor="b" anchorCtr="0"/>
          <a:lstStyle>
            <a:lvl1pPr algn="r">
              <a:defRPr sz="6600" spc="-15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94607" y="3684672"/>
            <a:ext cx="5282503" cy="1604172"/>
          </a:xfrm>
          <a:solidFill>
            <a:schemeClr val="tx1">
              <a:alpha val="90000"/>
            </a:schemeClr>
          </a:solidFill>
        </p:spPr>
        <p:txBody>
          <a:bodyPr lIns="216000" tIns="144000" rIns="576000"/>
          <a:lstStyle>
            <a:lvl1pPr marL="0" indent="0" algn="r">
              <a:buNone/>
              <a:defRPr sz="21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688AEDF-1396-4322-8818-9D1C7976FCDF}"/>
              </a:ext>
            </a:extLst>
          </p:cNvPr>
          <p:cNvCxnSpPr>
            <a:cxnSpLocks/>
          </p:cNvCxnSpPr>
          <p:nvPr userDrawn="1"/>
        </p:nvCxnSpPr>
        <p:spPr>
          <a:xfrm>
            <a:off x="7777113" y="2412127"/>
            <a:ext cx="0" cy="11001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C122267-81F5-4D7C-8854-830FD491A4E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67000" y="4142258"/>
            <a:ext cx="4508500" cy="277342"/>
          </a:xfrm>
        </p:spPr>
        <p:txBody>
          <a:bodyPr anchor="ctr"/>
          <a:lstStyle>
            <a:lvl1pPr marL="0" indent="0" algn="r">
              <a:lnSpc>
                <a:spcPct val="100000"/>
              </a:lnSpc>
              <a:buNone/>
              <a:defRPr sz="1600">
                <a:solidFill>
                  <a:schemeClr val="bg1"/>
                </a:solidFill>
              </a:defRPr>
            </a:lvl1pPr>
            <a:lvl2pPr marL="266700" indent="0" algn="r">
              <a:buNone/>
              <a:defRPr>
                <a:solidFill>
                  <a:schemeClr val="bg1"/>
                </a:solidFill>
              </a:defRPr>
            </a:lvl2pPr>
            <a:lvl3pPr marL="542925" indent="0" algn="r">
              <a:buNone/>
              <a:defRPr>
                <a:solidFill>
                  <a:schemeClr val="bg1"/>
                </a:solidFill>
              </a:defRPr>
            </a:lvl3pPr>
            <a:lvl4pPr marL="809625" indent="0" algn="r">
              <a:buNone/>
              <a:defRPr>
                <a:solidFill>
                  <a:schemeClr val="bg1"/>
                </a:solidFill>
              </a:defRPr>
            </a:lvl4pPr>
            <a:lvl5pPr marL="1076325" indent="0" algn="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Contact Number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D1624B9A-AB57-40B6-89A6-D34ED60BBF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667000" y="4448040"/>
            <a:ext cx="4508500" cy="277342"/>
          </a:xfrm>
        </p:spPr>
        <p:txBody>
          <a:bodyPr anchor="ctr"/>
          <a:lstStyle>
            <a:lvl1pPr marL="0" indent="0" algn="r">
              <a:lnSpc>
                <a:spcPct val="100000"/>
              </a:lnSpc>
              <a:buNone/>
              <a:defRPr sz="1600">
                <a:solidFill>
                  <a:schemeClr val="bg1"/>
                </a:solidFill>
              </a:defRPr>
            </a:lvl1pPr>
            <a:lvl2pPr marL="266700" indent="0" algn="r">
              <a:buNone/>
              <a:defRPr>
                <a:solidFill>
                  <a:schemeClr val="bg1"/>
                </a:solidFill>
              </a:defRPr>
            </a:lvl2pPr>
            <a:lvl3pPr marL="542925" indent="0" algn="r">
              <a:buNone/>
              <a:defRPr>
                <a:solidFill>
                  <a:schemeClr val="bg1"/>
                </a:solidFill>
              </a:defRPr>
            </a:lvl3pPr>
            <a:lvl4pPr marL="809625" indent="0" algn="r">
              <a:buNone/>
              <a:defRPr>
                <a:solidFill>
                  <a:schemeClr val="bg1"/>
                </a:solidFill>
              </a:defRPr>
            </a:lvl4pPr>
            <a:lvl5pPr marL="1076325" indent="0" algn="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Email or Social Media Handle</a:t>
            </a:r>
          </a:p>
        </p:txBody>
      </p:sp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61EA5FFD-797F-43FF-B13A-5DA8C820EE2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065008" y="2587752"/>
            <a:ext cx="1344168" cy="704088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Logo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7436EF9B-F86C-114A-BB87-C439E5F1299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667000" y="4753821"/>
            <a:ext cx="4508500" cy="277342"/>
          </a:xfrm>
        </p:spPr>
        <p:txBody>
          <a:bodyPr anchor="ctr"/>
          <a:lstStyle>
            <a:lvl1pPr marL="0" indent="0" algn="r">
              <a:lnSpc>
                <a:spcPct val="100000"/>
              </a:lnSpc>
              <a:buNone/>
              <a:defRPr sz="1600">
                <a:solidFill>
                  <a:schemeClr val="bg1"/>
                </a:solidFill>
              </a:defRPr>
            </a:lvl1pPr>
            <a:lvl2pPr marL="266700" indent="0" algn="r">
              <a:buNone/>
              <a:defRPr>
                <a:solidFill>
                  <a:schemeClr val="bg1"/>
                </a:solidFill>
              </a:defRPr>
            </a:lvl2pPr>
            <a:lvl3pPr marL="542925" indent="0" algn="r">
              <a:buNone/>
              <a:defRPr>
                <a:solidFill>
                  <a:schemeClr val="bg1"/>
                </a:solidFill>
              </a:defRPr>
            </a:lvl3pPr>
            <a:lvl4pPr marL="809625" indent="0" algn="r">
              <a:buNone/>
              <a:defRPr>
                <a:solidFill>
                  <a:schemeClr val="bg1"/>
                </a:solidFill>
              </a:defRPr>
            </a:lvl4pPr>
            <a:lvl5pPr marL="1076325" indent="0" algn="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Website Address</a:t>
            </a:r>
          </a:p>
        </p:txBody>
      </p:sp>
    </p:spTree>
    <p:extLst>
      <p:ext uri="{BB962C8B-B14F-4D97-AF65-F5344CB8AC3E}">
        <p14:creationId xmlns:p14="http://schemas.microsoft.com/office/powerpoint/2010/main" val="347595060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1768422"/>
            <a:ext cx="6840000" cy="2387600"/>
          </a:xfrm>
          <a:solidFill>
            <a:schemeClr val="tx1">
              <a:alpha val="80000"/>
            </a:schemeClr>
          </a:solidFill>
        </p:spPr>
        <p:txBody>
          <a:bodyPr lIns="432000" rIns="432000" bIns="144000" anchor="b"/>
          <a:lstStyle>
            <a:lvl1pPr algn="l">
              <a:defRPr sz="4200" spc="-15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4153578"/>
            <a:ext cx="6840000" cy="936000"/>
          </a:xfrm>
          <a:solidFill>
            <a:schemeClr val="tx1">
              <a:alpha val="90000"/>
            </a:schemeClr>
          </a:solidFill>
        </p:spPr>
        <p:txBody>
          <a:bodyPr lIns="432000" tIns="144000"/>
          <a:lstStyle>
            <a:lvl1pPr marL="0" indent="0" algn="l">
              <a:buNone/>
              <a:defRPr sz="21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3A733F0-30A3-4125-9B9B-2A07E1461F1B}"/>
              </a:ext>
            </a:extLst>
          </p:cNvPr>
          <p:cNvSpPr/>
          <p:nvPr userDrawn="1"/>
        </p:nvSpPr>
        <p:spPr>
          <a:xfrm rot="4308689">
            <a:off x="8139110" y="-52404"/>
            <a:ext cx="648657" cy="777553"/>
          </a:xfrm>
          <a:custGeom>
            <a:avLst/>
            <a:gdLst>
              <a:gd name="connsiteX0" fmla="*/ 0 w 648657"/>
              <a:gd name="connsiteY0" fmla="*/ 777553 h 777553"/>
              <a:gd name="connsiteX1" fmla="*/ 255474 w 648657"/>
              <a:gd name="connsiteY1" fmla="*/ 0 h 777553"/>
              <a:gd name="connsiteX2" fmla="*/ 648657 w 648657"/>
              <a:gd name="connsiteY2" fmla="*/ 713937 h 777553"/>
              <a:gd name="connsiteX3" fmla="*/ 0 w 648657"/>
              <a:gd name="connsiteY3" fmla="*/ 777553 h 777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8657" h="777553">
                <a:moveTo>
                  <a:pt x="0" y="777553"/>
                </a:moveTo>
                <a:lnTo>
                  <a:pt x="255474" y="0"/>
                </a:lnTo>
                <a:lnTo>
                  <a:pt x="648657" y="713937"/>
                </a:lnTo>
                <a:lnTo>
                  <a:pt x="0" y="77755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9E236A80-227E-4FE4-AA47-7802636969A0}"/>
              </a:ext>
            </a:extLst>
          </p:cNvPr>
          <p:cNvSpPr/>
          <p:nvPr userDrawn="1"/>
        </p:nvSpPr>
        <p:spPr>
          <a:xfrm rot="4308689">
            <a:off x="8878526" y="-532562"/>
            <a:ext cx="3571215" cy="3737093"/>
          </a:xfrm>
          <a:custGeom>
            <a:avLst/>
            <a:gdLst>
              <a:gd name="connsiteX0" fmla="*/ 0 w 3571215"/>
              <a:gd name="connsiteY0" fmla="*/ 3023156 h 3737093"/>
              <a:gd name="connsiteX1" fmla="*/ 993291 w 3571215"/>
              <a:gd name="connsiteY1" fmla="*/ 0 h 3737093"/>
              <a:gd name="connsiteX2" fmla="*/ 3571215 w 3571215"/>
              <a:gd name="connsiteY2" fmla="*/ 847006 h 3737093"/>
              <a:gd name="connsiteX3" fmla="*/ 1392370 w 3571215"/>
              <a:gd name="connsiteY3" fmla="*/ 3639100 h 3737093"/>
              <a:gd name="connsiteX4" fmla="*/ 393183 w 3571215"/>
              <a:gd name="connsiteY4" fmla="*/ 3737093 h 3737093"/>
              <a:gd name="connsiteX5" fmla="*/ 0 w 3571215"/>
              <a:gd name="connsiteY5" fmla="*/ 3023156 h 3737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71215" h="3737093">
                <a:moveTo>
                  <a:pt x="0" y="3023156"/>
                </a:moveTo>
                <a:lnTo>
                  <a:pt x="993291" y="0"/>
                </a:lnTo>
                <a:lnTo>
                  <a:pt x="3571215" y="847006"/>
                </a:lnTo>
                <a:lnTo>
                  <a:pt x="1392370" y="3639100"/>
                </a:lnTo>
                <a:lnTo>
                  <a:pt x="393183" y="3737093"/>
                </a:lnTo>
                <a:lnTo>
                  <a:pt x="0" y="302315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AAF58058-47D7-451D-B2D5-713873CFA06B}"/>
              </a:ext>
            </a:extLst>
          </p:cNvPr>
          <p:cNvSpPr/>
          <p:nvPr userDrawn="1"/>
        </p:nvSpPr>
        <p:spPr>
          <a:xfrm rot="4308689">
            <a:off x="9191192" y="1651650"/>
            <a:ext cx="1980696" cy="2066510"/>
          </a:xfrm>
          <a:custGeom>
            <a:avLst/>
            <a:gdLst>
              <a:gd name="connsiteX0" fmla="*/ 0 w 1980696"/>
              <a:gd name="connsiteY0" fmla="*/ 2066510 h 2066510"/>
              <a:gd name="connsiteX1" fmla="*/ 1138078 w 1980696"/>
              <a:gd name="connsiteY1" fmla="*/ 0 h 2066510"/>
              <a:gd name="connsiteX2" fmla="*/ 1980696 w 1980696"/>
              <a:gd name="connsiteY2" fmla="*/ 1530016 h 2066510"/>
              <a:gd name="connsiteX3" fmla="*/ 1459417 w 1980696"/>
              <a:gd name="connsiteY3" fmla="*/ 2066510 h 2066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80696" h="2066510">
                <a:moveTo>
                  <a:pt x="0" y="2066510"/>
                </a:moveTo>
                <a:lnTo>
                  <a:pt x="1138078" y="0"/>
                </a:lnTo>
                <a:lnTo>
                  <a:pt x="1980696" y="1530016"/>
                </a:lnTo>
                <a:lnTo>
                  <a:pt x="1459417" y="206651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E6D9AC51-13A8-43F2-B0AE-A475CD84575E}"/>
              </a:ext>
            </a:extLst>
          </p:cNvPr>
          <p:cNvSpPr/>
          <p:nvPr userDrawn="1"/>
        </p:nvSpPr>
        <p:spPr>
          <a:xfrm rot="13830869">
            <a:off x="9457431" y="3977898"/>
            <a:ext cx="346713" cy="206124"/>
          </a:xfrm>
          <a:custGeom>
            <a:avLst/>
            <a:gdLst>
              <a:gd name="connsiteX0" fmla="*/ 346713 w 346713"/>
              <a:gd name="connsiteY0" fmla="*/ 206124 h 206124"/>
              <a:gd name="connsiteX1" fmla="*/ 0 w 346713"/>
              <a:gd name="connsiteY1" fmla="*/ 206124 h 206124"/>
              <a:gd name="connsiteX2" fmla="*/ 86666 w 346713"/>
              <a:gd name="connsiteY2" fmla="*/ 0 h 206124"/>
              <a:gd name="connsiteX3" fmla="*/ 346713 w 346713"/>
              <a:gd name="connsiteY3" fmla="*/ 206124 h 206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6713" h="206124">
                <a:moveTo>
                  <a:pt x="346713" y="206124"/>
                </a:moveTo>
                <a:lnTo>
                  <a:pt x="0" y="206124"/>
                </a:lnTo>
                <a:lnTo>
                  <a:pt x="86666" y="0"/>
                </a:lnTo>
                <a:lnTo>
                  <a:pt x="346713" y="206124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CBA8CC4C-FA3C-45FB-A5CE-C0F41063A4AA}"/>
              </a:ext>
            </a:extLst>
          </p:cNvPr>
          <p:cNvSpPr/>
          <p:nvPr userDrawn="1"/>
        </p:nvSpPr>
        <p:spPr>
          <a:xfrm rot="12431080">
            <a:off x="9528615" y="3713859"/>
            <a:ext cx="710669" cy="335543"/>
          </a:xfrm>
          <a:custGeom>
            <a:avLst/>
            <a:gdLst>
              <a:gd name="connsiteX0" fmla="*/ 710669 w 710669"/>
              <a:gd name="connsiteY0" fmla="*/ 176660 h 335543"/>
              <a:gd name="connsiteX1" fmla="*/ 0 w 710669"/>
              <a:gd name="connsiteY1" fmla="*/ 335543 h 335543"/>
              <a:gd name="connsiteX2" fmla="*/ 141082 w 710669"/>
              <a:gd name="connsiteY2" fmla="*/ 0 h 335543"/>
              <a:gd name="connsiteX3" fmla="*/ 487795 w 710669"/>
              <a:gd name="connsiteY3" fmla="*/ 0 h 335543"/>
              <a:gd name="connsiteX4" fmla="*/ 710669 w 710669"/>
              <a:gd name="connsiteY4" fmla="*/ 176660 h 335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0669" h="335543">
                <a:moveTo>
                  <a:pt x="710669" y="176660"/>
                </a:moveTo>
                <a:lnTo>
                  <a:pt x="0" y="335543"/>
                </a:lnTo>
                <a:lnTo>
                  <a:pt x="141082" y="0"/>
                </a:lnTo>
                <a:lnTo>
                  <a:pt x="487795" y="0"/>
                </a:lnTo>
                <a:lnTo>
                  <a:pt x="710669" y="17666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320D0EA4-6C0E-4F3B-B209-84132CF9DCEE}"/>
              </a:ext>
            </a:extLst>
          </p:cNvPr>
          <p:cNvSpPr/>
          <p:nvPr userDrawn="1"/>
        </p:nvSpPr>
        <p:spPr>
          <a:xfrm rot="4308689">
            <a:off x="8785444" y="1075879"/>
            <a:ext cx="1246227" cy="1580187"/>
          </a:xfrm>
          <a:custGeom>
            <a:avLst/>
            <a:gdLst>
              <a:gd name="connsiteX0" fmla="*/ 0 w 1980696"/>
              <a:gd name="connsiteY0" fmla="*/ 2066510 h 2066510"/>
              <a:gd name="connsiteX1" fmla="*/ 1138078 w 1980696"/>
              <a:gd name="connsiteY1" fmla="*/ 0 h 2066510"/>
              <a:gd name="connsiteX2" fmla="*/ 1980696 w 1980696"/>
              <a:gd name="connsiteY2" fmla="*/ 1530016 h 2066510"/>
              <a:gd name="connsiteX3" fmla="*/ 1459417 w 1980696"/>
              <a:gd name="connsiteY3" fmla="*/ 2066510 h 2066510"/>
              <a:gd name="connsiteX0" fmla="*/ 0 w 1980696"/>
              <a:gd name="connsiteY0" fmla="*/ 1680311 h 1680311"/>
              <a:gd name="connsiteX1" fmla="*/ 1337031 w 1980696"/>
              <a:gd name="connsiteY1" fmla="*/ 0 h 1680311"/>
              <a:gd name="connsiteX2" fmla="*/ 1980696 w 1980696"/>
              <a:gd name="connsiteY2" fmla="*/ 1143817 h 1680311"/>
              <a:gd name="connsiteX3" fmla="*/ 1459417 w 1980696"/>
              <a:gd name="connsiteY3" fmla="*/ 1680311 h 1680311"/>
              <a:gd name="connsiteX4" fmla="*/ 0 w 1980696"/>
              <a:gd name="connsiteY4" fmla="*/ 1680311 h 1680311"/>
              <a:gd name="connsiteX0" fmla="*/ 0 w 1459417"/>
              <a:gd name="connsiteY0" fmla="*/ 1680311 h 1680311"/>
              <a:gd name="connsiteX1" fmla="*/ 1337031 w 1459417"/>
              <a:gd name="connsiteY1" fmla="*/ 0 h 1680311"/>
              <a:gd name="connsiteX2" fmla="*/ 1360698 w 1459417"/>
              <a:gd name="connsiteY2" fmla="*/ 208215 h 1680311"/>
              <a:gd name="connsiteX3" fmla="*/ 1459417 w 1459417"/>
              <a:gd name="connsiteY3" fmla="*/ 1680311 h 1680311"/>
              <a:gd name="connsiteX4" fmla="*/ 0 w 1459417"/>
              <a:gd name="connsiteY4" fmla="*/ 1680311 h 1680311"/>
              <a:gd name="connsiteX0" fmla="*/ 0 w 1360698"/>
              <a:gd name="connsiteY0" fmla="*/ 1680311 h 1688402"/>
              <a:gd name="connsiteX1" fmla="*/ 1337031 w 1360698"/>
              <a:gd name="connsiteY1" fmla="*/ 0 h 1688402"/>
              <a:gd name="connsiteX2" fmla="*/ 1360698 w 1360698"/>
              <a:gd name="connsiteY2" fmla="*/ 208215 h 1688402"/>
              <a:gd name="connsiteX3" fmla="*/ 278710 w 1360698"/>
              <a:gd name="connsiteY3" fmla="*/ 1688402 h 1688402"/>
              <a:gd name="connsiteX4" fmla="*/ 0 w 1360698"/>
              <a:gd name="connsiteY4" fmla="*/ 1680311 h 1688402"/>
              <a:gd name="connsiteX0" fmla="*/ 0 w 1360698"/>
              <a:gd name="connsiteY0" fmla="*/ 1680311 h 1698354"/>
              <a:gd name="connsiteX1" fmla="*/ 1337031 w 1360698"/>
              <a:gd name="connsiteY1" fmla="*/ 0 h 1698354"/>
              <a:gd name="connsiteX2" fmla="*/ 1360698 w 1360698"/>
              <a:gd name="connsiteY2" fmla="*/ 208215 h 1698354"/>
              <a:gd name="connsiteX3" fmla="*/ 415804 w 1360698"/>
              <a:gd name="connsiteY3" fmla="*/ 1698354 h 1698354"/>
              <a:gd name="connsiteX4" fmla="*/ 0 w 1360698"/>
              <a:gd name="connsiteY4" fmla="*/ 1680311 h 1698354"/>
              <a:gd name="connsiteX0" fmla="*/ 0 w 1360698"/>
              <a:gd name="connsiteY0" fmla="*/ 1556337 h 1574380"/>
              <a:gd name="connsiteX1" fmla="*/ 1226116 w 1360698"/>
              <a:gd name="connsiteY1" fmla="*/ 0 h 1574380"/>
              <a:gd name="connsiteX2" fmla="*/ 1360698 w 1360698"/>
              <a:gd name="connsiteY2" fmla="*/ 84241 h 1574380"/>
              <a:gd name="connsiteX3" fmla="*/ 415804 w 1360698"/>
              <a:gd name="connsiteY3" fmla="*/ 1574380 h 1574380"/>
              <a:gd name="connsiteX4" fmla="*/ 0 w 1360698"/>
              <a:gd name="connsiteY4" fmla="*/ 1556337 h 1574380"/>
              <a:gd name="connsiteX0" fmla="*/ 0 w 1303560"/>
              <a:gd name="connsiteY0" fmla="*/ 1556337 h 1574380"/>
              <a:gd name="connsiteX1" fmla="*/ 1226116 w 1303560"/>
              <a:gd name="connsiteY1" fmla="*/ 0 h 1574380"/>
              <a:gd name="connsiteX2" fmla="*/ 1303560 w 1303560"/>
              <a:gd name="connsiteY2" fmla="*/ 105569 h 1574380"/>
              <a:gd name="connsiteX3" fmla="*/ 415804 w 1303560"/>
              <a:gd name="connsiteY3" fmla="*/ 1574380 h 1574380"/>
              <a:gd name="connsiteX4" fmla="*/ 0 w 1303560"/>
              <a:gd name="connsiteY4" fmla="*/ 1556337 h 1574380"/>
              <a:gd name="connsiteX0" fmla="*/ 0 w 1246227"/>
              <a:gd name="connsiteY0" fmla="*/ 1580187 h 1580187"/>
              <a:gd name="connsiteX1" fmla="*/ 1168783 w 1246227"/>
              <a:gd name="connsiteY1" fmla="*/ 0 h 1580187"/>
              <a:gd name="connsiteX2" fmla="*/ 1246227 w 1246227"/>
              <a:gd name="connsiteY2" fmla="*/ 105569 h 1580187"/>
              <a:gd name="connsiteX3" fmla="*/ 358471 w 1246227"/>
              <a:gd name="connsiteY3" fmla="*/ 1574380 h 1580187"/>
              <a:gd name="connsiteX4" fmla="*/ 0 w 1246227"/>
              <a:gd name="connsiteY4" fmla="*/ 1580187 h 1580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6227" h="1580187">
                <a:moveTo>
                  <a:pt x="0" y="1580187"/>
                </a:moveTo>
                <a:lnTo>
                  <a:pt x="1168783" y="0"/>
                </a:lnTo>
                <a:lnTo>
                  <a:pt x="1246227" y="105569"/>
                </a:lnTo>
                <a:lnTo>
                  <a:pt x="358471" y="1574380"/>
                </a:lnTo>
                <a:lnTo>
                  <a:pt x="0" y="15801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2637900-ABE5-44BB-8955-B59B20FACF68}"/>
              </a:ext>
            </a:extLst>
          </p:cNvPr>
          <p:cNvSpPr/>
          <p:nvPr userDrawn="1"/>
        </p:nvSpPr>
        <p:spPr>
          <a:xfrm rot="17193105">
            <a:off x="11374788" y="2846425"/>
            <a:ext cx="243160" cy="406553"/>
          </a:xfrm>
          <a:custGeom>
            <a:avLst/>
            <a:gdLst>
              <a:gd name="connsiteX0" fmla="*/ 243160 w 243160"/>
              <a:gd name="connsiteY0" fmla="*/ 342071 h 406553"/>
              <a:gd name="connsiteX1" fmla="*/ 156493 w 243160"/>
              <a:gd name="connsiteY1" fmla="*/ 406553 h 406553"/>
              <a:gd name="connsiteX2" fmla="*/ 0 w 243160"/>
              <a:gd name="connsiteY2" fmla="*/ 0 h 406553"/>
              <a:gd name="connsiteX3" fmla="*/ 243160 w 243160"/>
              <a:gd name="connsiteY3" fmla="*/ 342071 h 406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160" h="406553">
                <a:moveTo>
                  <a:pt x="243160" y="342071"/>
                </a:moveTo>
                <a:lnTo>
                  <a:pt x="156493" y="406553"/>
                </a:lnTo>
                <a:lnTo>
                  <a:pt x="0" y="0"/>
                </a:lnTo>
                <a:lnTo>
                  <a:pt x="243160" y="34207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878CEF9-0D4E-43CF-A1AC-B8A752A7EDD3}"/>
              </a:ext>
            </a:extLst>
          </p:cNvPr>
          <p:cNvSpPr/>
          <p:nvPr userDrawn="1"/>
        </p:nvSpPr>
        <p:spPr>
          <a:xfrm rot="17193105">
            <a:off x="10879052" y="2627354"/>
            <a:ext cx="692798" cy="510610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1571657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74E1F0E-A827-4F38-BAAB-5D5831E0813A}"/>
              </a:ext>
            </a:extLst>
          </p:cNvPr>
          <p:cNvSpPr/>
          <p:nvPr userDrawn="1"/>
        </p:nvSpPr>
        <p:spPr>
          <a:xfrm>
            <a:off x="0" y="6771286"/>
            <a:ext cx="12192000" cy="867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B7D9229-CE8B-44FD-B1E6-2FE619F40B4F}"/>
              </a:ext>
            </a:extLst>
          </p:cNvPr>
          <p:cNvSpPr/>
          <p:nvPr userDrawn="1"/>
        </p:nvSpPr>
        <p:spPr>
          <a:xfrm>
            <a:off x="0" y="0"/>
            <a:ext cx="12192000" cy="867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683AF15-88E9-4D75-9D5E-7E4924887E91}"/>
              </a:ext>
            </a:extLst>
          </p:cNvPr>
          <p:cNvSpPr/>
          <p:nvPr userDrawn="1"/>
        </p:nvSpPr>
        <p:spPr>
          <a:xfrm rot="5400000">
            <a:off x="-3385643" y="3385642"/>
            <a:ext cx="6858001" cy="867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3B18E46-480F-48E8-9675-259D3D06A00D}"/>
              </a:ext>
            </a:extLst>
          </p:cNvPr>
          <p:cNvSpPr/>
          <p:nvPr userDrawn="1"/>
        </p:nvSpPr>
        <p:spPr>
          <a:xfrm rot="5400000">
            <a:off x="8719643" y="3385643"/>
            <a:ext cx="6858000" cy="867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95999" y="86714"/>
            <a:ext cx="6009287" cy="4068402"/>
          </a:xfrm>
          <a:solidFill>
            <a:schemeClr val="tx1">
              <a:alpha val="80000"/>
            </a:schemeClr>
          </a:solidFill>
        </p:spPr>
        <p:txBody>
          <a:bodyPr lIns="288000" rIns="432000" bIns="144000" anchor="b"/>
          <a:lstStyle>
            <a:lvl1pPr algn="r">
              <a:defRPr sz="4200" spc="-15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</a:t>
            </a:r>
            <a:br>
              <a:rPr lang="en-US" noProof="0"/>
            </a:br>
            <a:r>
              <a:rPr lang="en-US" noProof="0"/>
              <a:t>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5999" y="4152672"/>
            <a:ext cx="6009287" cy="1818422"/>
          </a:xfrm>
          <a:solidFill>
            <a:schemeClr val="bg1">
              <a:lumMod val="95000"/>
              <a:alpha val="80000"/>
            </a:schemeClr>
          </a:solidFill>
        </p:spPr>
        <p:txBody>
          <a:bodyPr lIns="288000" tIns="144000" rIns="432000"/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994FE7-F6B5-D34D-B846-52B81F6F601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89E631-FFE0-4842-9C8D-2977AD46DA07}"/>
              </a:ext>
            </a:extLst>
          </p:cNvPr>
          <p:cNvSpPr txBox="1"/>
          <p:nvPr userDrawn="1"/>
        </p:nvSpPr>
        <p:spPr>
          <a:xfrm>
            <a:off x="5861957" y="661307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endParaRPr lang="en-US" sz="1200" noProof="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20052C3A-3942-4B16-A466-441F8E3C2260}"/>
              </a:ext>
            </a:extLst>
          </p:cNvPr>
          <p:cNvSpPr/>
          <p:nvPr userDrawn="1"/>
        </p:nvSpPr>
        <p:spPr>
          <a:xfrm>
            <a:off x="0" y="2539992"/>
            <a:ext cx="5373076" cy="4318008"/>
          </a:xfrm>
          <a:custGeom>
            <a:avLst/>
            <a:gdLst>
              <a:gd name="connsiteX0" fmla="*/ 4972877 w 5373076"/>
              <a:gd name="connsiteY0" fmla="*/ 1816430 h 4318008"/>
              <a:gd name="connsiteX1" fmla="*/ 5211912 w 5373076"/>
              <a:gd name="connsiteY1" fmla="*/ 2046590 h 4318008"/>
              <a:gd name="connsiteX2" fmla="*/ 4866804 w 5373076"/>
              <a:gd name="connsiteY2" fmla="*/ 2013272 h 4318008"/>
              <a:gd name="connsiteX3" fmla="*/ 3721849 w 5373076"/>
              <a:gd name="connsiteY3" fmla="*/ 1808102 h 4318008"/>
              <a:gd name="connsiteX4" fmla="*/ 3854624 w 5373076"/>
              <a:gd name="connsiteY4" fmla="*/ 2524110 h 4318008"/>
              <a:gd name="connsiteX5" fmla="*/ 3419634 w 5373076"/>
              <a:gd name="connsiteY5" fmla="*/ 2322178 h 4318008"/>
              <a:gd name="connsiteX6" fmla="*/ 3604566 w 5373076"/>
              <a:gd name="connsiteY6" fmla="*/ 1945430 h 4318008"/>
              <a:gd name="connsiteX7" fmla="*/ 2301472 w 5373076"/>
              <a:gd name="connsiteY7" fmla="*/ 1771765 h 4318008"/>
              <a:gd name="connsiteX8" fmla="*/ 3237442 w 5373076"/>
              <a:gd name="connsiteY8" fmla="*/ 2134997 h 4318008"/>
              <a:gd name="connsiteX9" fmla="*/ 3266331 w 5373076"/>
              <a:gd name="connsiteY9" fmla="*/ 2949530 h 4318008"/>
              <a:gd name="connsiteX10" fmla="*/ 1897852 w 5373076"/>
              <a:gd name="connsiteY10" fmla="*/ 4318008 h 4318008"/>
              <a:gd name="connsiteX11" fmla="*/ 134565 w 5373076"/>
              <a:gd name="connsiteY11" fmla="*/ 4318008 h 4318008"/>
              <a:gd name="connsiteX12" fmla="*/ 0 w 5373076"/>
              <a:gd name="connsiteY12" fmla="*/ 4183443 h 4318008"/>
              <a:gd name="connsiteX13" fmla="*/ 0 w 5373076"/>
              <a:gd name="connsiteY13" fmla="*/ 2855805 h 4318008"/>
              <a:gd name="connsiteX14" fmla="*/ 5243699 w 5373076"/>
              <a:gd name="connsiteY14" fmla="*/ 652159 h 4318008"/>
              <a:gd name="connsiteX15" fmla="*/ 5058767 w 5373076"/>
              <a:gd name="connsiteY15" fmla="*/ 1028908 h 4318008"/>
              <a:gd name="connsiteX16" fmla="*/ 4960786 w 5373076"/>
              <a:gd name="connsiteY16" fmla="*/ 983422 h 4318008"/>
              <a:gd name="connsiteX17" fmla="*/ 3473588 w 5373076"/>
              <a:gd name="connsiteY17" fmla="*/ 405712 h 4318008"/>
              <a:gd name="connsiteX18" fmla="*/ 4094196 w 5373076"/>
              <a:gd name="connsiteY18" fmla="*/ 1366894 h 4318008"/>
              <a:gd name="connsiteX19" fmla="*/ 3778134 w 5373076"/>
              <a:gd name="connsiteY19" fmla="*/ 1741309 h 4318008"/>
              <a:gd name="connsiteX20" fmla="*/ 2824519 w 5373076"/>
              <a:gd name="connsiteY20" fmla="*/ 1808100 h 4318008"/>
              <a:gd name="connsiteX21" fmla="*/ 4454991 w 5373076"/>
              <a:gd name="connsiteY21" fmla="*/ 0 h 4318008"/>
              <a:gd name="connsiteX22" fmla="*/ 5373076 w 5373076"/>
              <a:gd name="connsiteY22" fmla="*/ 32358 h 4318008"/>
              <a:gd name="connsiteX23" fmla="*/ 4628717 w 5373076"/>
              <a:gd name="connsiteY23" fmla="*/ 1349015 h 4318008"/>
              <a:gd name="connsiteX24" fmla="*/ 4094010 w 5373076"/>
              <a:gd name="connsiteY24" fmla="*/ 779481 h 43180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5373076" h="4318008">
                <a:moveTo>
                  <a:pt x="4972877" y="1816430"/>
                </a:moveTo>
                <a:lnTo>
                  <a:pt x="5211912" y="2046590"/>
                </a:lnTo>
                <a:lnTo>
                  <a:pt x="4866804" y="2013272"/>
                </a:lnTo>
                <a:close/>
                <a:moveTo>
                  <a:pt x="3721849" y="1808102"/>
                </a:moveTo>
                <a:lnTo>
                  <a:pt x="3854624" y="2524110"/>
                </a:lnTo>
                <a:lnTo>
                  <a:pt x="3419634" y="2322178"/>
                </a:lnTo>
                <a:lnTo>
                  <a:pt x="3604566" y="1945430"/>
                </a:lnTo>
                <a:close/>
                <a:moveTo>
                  <a:pt x="2301472" y="1771765"/>
                </a:moveTo>
                <a:lnTo>
                  <a:pt x="3237442" y="2134997"/>
                </a:lnTo>
                <a:lnTo>
                  <a:pt x="3266331" y="2949530"/>
                </a:lnTo>
                <a:lnTo>
                  <a:pt x="1897852" y="4318008"/>
                </a:lnTo>
                <a:lnTo>
                  <a:pt x="134565" y="4318008"/>
                </a:lnTo>
                <a:lnTo>
                  <a:pt x="0" y="4183443"/>
                </a:lnTo>
                <a:lnTo>
                  <a:pt x="0" y="2855805"/>
                </a:lnTo>
                <a:close/>
                <a:moveTo>
                  <a:pt x="5243699" y="652159"/>
                </a:moveTo>
                <a:lnTo>
                  <a:pt x="5058767" y="1028908"/>
                </a:lnTo>
                <a:lnTo>
                  <a:pt x="4960786" y="983422"/>
                </a:lnTo>
                <a:close/>
                <a:moveTo>
                  <a:pt x="3473588" y="405712"/>
                </a:moveTo>
                <a:lnTo>
                  <a:pt x="4094196" y="1366894"/>
                </a:lnTo>
                <a:lnTo>
                  <a:pt x="3778134" y="1741309"/>
                </a:lnTo>
                <a:lnTo>
                  <a:pt x="2824519" y="1808100"/>
                </a:lnTo>
                <a:close/>
                <a:moveTo>
                  <a:pt x="4454991" y="0"/>
                </a:moveTo>
                <a:lnTo>
                  <a:pt x="5373076" y="32358"/>
                </a:lnTo>
                <a:lnTo>
                  <a:pt x="4628717" y="1349015"/>
                </a:lnTo>
                <a:lnTo>
                  <a:pt x="4094010" y="77948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002528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F8AB0F04-910C-4647-AE1C-177C66B50038}"/>
              </a:ext>
            </a:extLst>
          </p:cNvPr>
          <p:cNvSpPr/>
          <p:nvPr userDrawn="1"/>
        </p:nvSpPr>
        <p:spPr>
          <a:xfrm rot="4308689">
            <a:off x="8139110" y="-52404"/>
            <a:ext cx="648657" cy="777553"/>
          </a:xfrm>
          <a:custGeom>
            <a:avLst/>
            <a:gdLst>
              <a:gd name="connsiteX0" fmla="*/ 0 w 648657"/>
              <a:gd name="connsiteY0" fmla="*/ 777553 h 777553"/>
              <a:gd name="connsiteX1" fmla="*/ 255474 w 648657"/>
              <a:gd name="connsiteY1" fmla="*/ 0 h 777553"/>
              <a:gd name="connsiteX2" fmla="*/ 648657 w 648657"/>
              <a:gd name="connsiteY2" fmla="*/ 713937 h 777553"/>
              <a:gd name="connsiteX3" fmla="*/ 0 w 648657"/>
              <a:gd name="connsiteY3" fmla="*/ 777553 h 777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8657" h="777553">
                <a:moveTo>
                  <a:pt x="0" y="777553"/>
                </a:moveTo>
                <a:lnTo>
                  <a:pt x="255474" y="0"/>
                </a:lnTo>
                <a:lnTo>
                  <a:pt x="648657" y="713937"/>
                </a:lnTo>
                <a:lnTo>
                  <a:pt x="0" y="77755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3E72A672-7789-4744-A4CB-D177B890FDE6}"/>
              </a:ext>
            </a:extLst>
          </p:cNvPr>
          <p:cNvSpPr/>
          <p:nvPr userDrawn="1"/>
        </p:nvSpPr>
        <p:spPr>
          <a:xfrm rot="4308689">
            <a:off x="8878526" y="-532562"/>
            <a:ext cx="3571215" cy="3737093"/>
          </a:xfrm>
          <a:custGeom>
            <a:avLst/>
            <a:gdLst>
              <a:gd name="connsiteX0" fmla="*/ 0 w 3571215"/>
              <a:gd name="connsiteY0" fmla="*/ 3023156 h 3737093"/>
              <a:gd name="connsiteX1" fmla="*/ 993291 w 3571215"/>
              <a:gd name="connsiteY1" fmla="*/ 0 h 3737093"/>
              <a:gd name="connsiteX2" fmla="*/ 3571215 w 3571215"/>
              <a:gd name="connsiteY2" fmla="*/ 847006 h 3737093"/>
              <a:gd name="connsiteX3" fmla="*/ 1392370 w 3571215"/>
              <a:gd name="connsiteY3" fmla="*/ 3639100 h 3737093"/>
              <a:gd name="connsiteX4" fmla="*/ 393183 w 3571215"/>
              <a:gd name="connsiteY4" fmla="*/ 3737093 h 3737093"/>
              <a:gd name="connsiteX5" fmla="*/ 0 w 3571215"/>
              <a:gd name="connsiteY5" fmla="*/ 3023156 h 3737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71215" h="3737093">
                <a:moveTo>
                  <a:pt x="0" y="3023156"/>
                </a:moveTo>
                <a:lnTo>
                  <a:pt x="993291" y="0"/>
                </a:lnTo>
                <a:lnTo>
                  <a:pt x="3571215" y="847006"/>
                </a:lnTo>
                <a:lnTo>
                  <a:pt x="1392370" y="3639100"/>
                </a:lnTo>
                <a:lnTo>
                  <a:pt x="393183" y="3737093"/>
                </a:lnTo>
                <a:lnTo>
                  <a:pt x="0" y="302315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0C7CDA8E-8D79-474E-8278-7D77C867E238}"/>
              </a:ext>
            </a:extLst>
          </p:cNvPr>
          <p:cNvSpPr/>
          <p:nvPr userDrawn="1"/>
        </p:nvSpPr>
        <p:spPr>
          <a:xfrm rot="4308689">
            <a:off x="9191192" y="1651650"/>
            <a:ext cx="1980696" cy="2066510"/>
          </a:xfrm>
          <a:custGeom>
            <a:avLst/>
            <a:gdLst>
              <a:gd name="connsiteX0" fmla="*/ 0 w 1980696"/>
              <a:gd name="connsiteY0" fmla="*/ 2066510 h 2066510"/>
              <a:gd name="connsiteX1" fmla="*/ 1138078 w 1980696"/>
              <a:gd name="connsiteY1" fmla="*/ 0 h 2066510"/>
              <a:gd name="connsiteX2" fmla="*/ 1980696 w 1980696"/>
              <a:gd name="connsiteY2" fmla="*/ 1530016 h 2066510"/>
              <a:gd name="connsiteX3" fmla="*/ 1459417 w 1980696"/>
              <a:gd name="connsiteY3" fmla="*/ 2066510 h 2066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80696" h="2066510">
                <a:moveTo>
                  <a:pt x="0" y="2066510"/>
                </a:moveTo>
                <a:lnTo>
                  <a:pt x="1138078" y="0"/>
                </a:lnTo>
                <a:lnTo>
                  <a:pt x="1980696" y="1530016"/>
                </a:lnTo>
                <a:lnTo>
                  <a:pt x="1459417" y="206651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ABD99355-65C1-4211-9E82-3D41ACE0AE17}"/>
              </a:ext>
            </a:extLst>
          </p:cNvPr>
          <p:cNvSpPr/>
          <p:nvPr userDrawn="1"/>
        </p:nvSpPr>
        <p:spPr>
          <a:xfrm rot="13830869">
            <a:off x="9457431" y="3977898"/>
            <a:ext cx="346713" cy="206124"/>
          </a:xfrm>
          <a:custGeom>
            <a:avLst/>
            <a:gdLst>
              <a:gd name="connsiteX0" fmla="*/ 346713 w 346713"/>
              <a:gd name="connsiteY0" fmla="*/ 206124 h 206124"/>
              <a:gd name="connsiteX1" fmla="*/ 0 w 346713"/>
              <a:gd name="connsiteY1" fmla="*/ 206124 h 206124"/>
              <a:gd name="connsiteX2" fmla="*/ 86666 w 346713"/>
              <a:gd name="connsiteY2" fmla="*/ 0 h 206124"/>
              <a:gd name="connsiteX3" fmla="*/ 346713 w 346713"/>
              <a:gd name="connsiteY3" fmla="*/ 206124 h 206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6713" h="206124">
                <a:moveTo>
                  <a:pt x="346713" y="206124"/>
                </a:moveTo>
                <a:lnTo>
                  <a:pt x="0" y="206124"/>
                </a:lnTo>
                <a:lnTo>
                  <a:pt x="86666" y="0"/>
                </a:lnTo>
                <a:lnTo>
                  <a:pt x="346713" y="206124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459E701-5FEF-4918-8F3A-04E29BF09009}"/>
              </a:ext>
            </a:extLst>
          </p:cNvPr>
          <p:cNvSpPr/>
          <p:nvPr userDrawn="1"/>
        </p:nvSpPr>
        <p:spPr>
          <a:xfrm rot="12431080">
            <a:off x="9528615" y="3713859"/>
            <a:ext cx="710669" cy="335543"/>
          </a:xfrm>
          <a:custGeom>
            <a:avLst/>
            <a:gdLst>
              <a:gd name="connsiteX0" fmla="*/ 710669 w 710669"/>
              <a:gd name="connsiteY0" fmla="*/ 176660 h 335543"/>
              <a:gd name="connsiteX1" fmla="*/ 0 w 710669"/>
              <a:gd name="connsiteY1" fmla="*/ 335543 h 335543"/>
              <a:gd name="connsiteX2" fmla="*/ 141082 w 710669"/>
              <a:gd name="connsiteY2" fmla="*/ 0 h 335543"/>
              <a:gd name="connsiteX3" fmla="*/ 487795 w 710669"/>
              <a:gd name="connsiteY3" fmla="*/ 0 h 335543"/>
              <a:gd name="connsiteX4" fmla="*/ 710669 w 710669"/>
              <a:gd name="connsiteY4" fmla="*/ 176660 h 335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0669" h="335543">
                <a:moveTo>
                  <a:pt x="710669" y="176660"/>
                </a:moveTo>
                <a:lnTo>
                  <a:pt x="0" y="335543"/>
                </a:lnTo>
                <a:lnTo>
                  <a:pt x="141082" y="0"/>
                </a:lnTo>
                <a:lnTo>
                  <a:pt x="487795" y="0"/>
                </a:lnTo>
                <a:lnTo>
                  <a:pt x="710669" y="17666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8550A0A6-1197-4153-9800-69D58909D0C7}"/>
              </a:ext>
            </a:extLst>
          </p:cNvPr>
          <p:cNvSpPr/>
          <p:nvPr userDrawn="1"/>
        </p:nvSpPr>
        <p:spPr>
          <a:xfrm rot="4308689">
            <a:off x="8785444" y="1075879"/>
            <a:ext cx="1246227" cy="1580187"/>
          </a:xfrm>
          <a:custGeom>
            <a:avLst/>
            <a:gdLst>
              <a:gd name="connsiteX0" fmla="*/ 0 w 1980696"/>
              <a:gd name="connsiteY0" fmla="*/ 2066510 h 2066510"/>
              <a:gd name="connsiteX1" fmla="*/ 1138078 w 1980696"/>
              <a:gd name="connsiteY1" fmla="*/ 0 h 2066510"/>
              <a:gd name="connsiteX2" fmla="*/ 1980696 w 1980696"/>
              <a:gd name="connsiteY2" fmla="*/ 1530016 h 2066510"/>
              <a:gd name="connsiteX3" fmla="*/ 1459417 w 1980696"/>
              <a:gd name="connsiteY3" fmla="*/ 2066510 h 2066510"/>
              <a:gd name="connsiteX0" fmla="*/ 0 w 1980696"/>
              <a:gd name="connsiteY0" fmla="*/ 1680311 h 1680311"/>
              <a:gd name="connsiteX1" fmla="*/ 1337031 w 1980696"/>
              <a:gd name="connsiteY1" fmla="*/ 0 h 1680311"/>
              <a:gd name="connsiteX2" fmla="*/ 1980696 w 1980696"/>
              <a:gd name="connsiteY2" fmla="*/ 1143817 h 1680311"/>
              <a:gd name="connsiteX3" fmla="*/ 1459417 w 1980696"/>
              <a:gd name="connsiteY3" fmla="*/ 1680311 h 1680311"/>
              <a:gd name="connsiteX4" fmla="*/ 0 w 1980696"/>
              <a:gd name="connsiteY4" fmla="*/ 1680311 h 1680311"/>
              <a:gd name="connsiteX0" fmla="*/ 0 w 1459417"/>
              <a:gd name="connsiteY0" fmla="*/ 1680311 h 1680311"/>
              <a:gd name="connsiteX1" fmla="*/ 1337031 w 1459417"/>
              <a:gd name="connsiteY1" fmla="*/ 0 h 1680311"/>
              <a:gd name="connsiteX2" fmla="*/ 1360698 w 1459417"/>
              <a:gd name="connsiteY2" fmla="*/ 208215 h 1680311"/>
              <a:gd name="connsiteX3" fmla="*/ 1459417 w 1459417"/>
              <a:gd name="connsiteY3" fmla="*/ 1680311 h 1680311"/>
              <a:gd name="connsiteX4" fmla="*/ 0 w 1459417"/>
              <a:gd name="connsiteY4" fmla="*/ 1680311 h 1680311"/>
              <a:gd name="connsiteX0" fmla="*/ 0 w 1360698"/>
              <a:gd name="connsiteY0" fmla="*/ 1680311 h 1688402"/>
              <a:gd name="connsiteX1" fmla="*/ 1337031 w 1360698"/>
              <a:gd name="connsiteY1" fmla="*/ 0 h 1688402"/>
              <a:gd name="connsiteX2" fmla="*/ 1360698 w 1360698"/>
              <a:gd name="connsiteY2" fmla="*/ 208215 h 1688402"/>
              <a:gd name="connsiteX3" fmla="*/ 278710 w 1360698"/>
              <a:gd name="connsiteY3" fmla="*/ 1688402 h 1688402"/>
              <a:gd name="connsiteX4" fmla="*/ 0 w 1360698"/>
              <a:gd name="connsiteY4" fmla="*/ 1680311 h 1688402"/>
              <a:gd name="connsiteX0" fmla="*/ 0 w 1360698"/>
              <a:gd name="connsiteY0" fmla="*/ 1680311 h 1698354"/>
              <a:gd name="connsiteX1" fmla="*/ 1337031 w 1360698"/>
              <a:gd name="connsiteY1" fmla="*/ 0 h 1698354"/>
              <a:gd name="connsiteX2" fmla="*/ 1360698 w 1360698"/>
              <a:gd name="connsiteY2" fmla="*/ 208215 h 1698354"/>
              <a:gd name="connsiteX3" fmla="*/ 415804 w 1360698"/>
              <a:gd name="connsiteY3" fmla="*/ 1698354 h 1698354"/>
              <a:gd name="connsiteX4" fmla="*/ 0 w 1360698"/>
              <a:gd name="connsiteY4" fmla="*/ 1680311 h 1698354"/>
              <a:gd name="connsiteX0" fmla="*/ 0 w 1360698"/>
              <a:gd name="connsiteY0" fmla="*/ 1556337 h 1574380"/>
              <a:gd name="connsiteX1" fmla="*/ 1226116 w 1360698"/>
              <a:gd name="connsiteY1" fmla="*/ 0 h 1574380"/>
              <a:gd name="connsiteX2" fmla="*/ 1360698 w 1360698"/>
              <a:gd name="connsiteY2" fmla="*/ 84241 h 1574380"/>
              <a:gd name="connsiteX3" fmla="*/ 415804 w 1360698"/>
              <a:gd name="connsiteY3" fmla="*/ 1574380 h 1574380"/>
              <a:gd name="connsiteX4" fmla="*/ 0 w 1360698"/>
              <a:gd name="connsiteY4" fmla="*/ 1556337 h 1574380"/>
              <a:gd name="connsiteX0" fmla="*/ 0 w 1303560"/>
              <a:gd name="connsiteY0" fmla="*/ 1556337 h 1574380"/>
              <a:gd name="connsiteX1" fmla="*/ 1226116 w 1303560"/>
              <a:gd name="connsiteY1" fmla="*/ 0 h 1574380"/>
              <a:gd name="connsiteX2" fmla="*/ 1303560 w 1303560"/>
              <a:gd name="connsiteY2" fmla="*/ 105569 h 1574380"/>
              <a:gd name="connsiteX3" fmla="*/ 415804 w 1303560"/>
              <a:gd name="connsiteY3" fmla="*/ 1574380 h 1574380"/>
              <a:gd name="connsiteX4" fmla="*/ 0 w 1303560"/>
              <a:gd name="connsiteY4" fmla="*/ 1556337 h 1574380"/>
              <a:gd name="connsiteX0" fmla="*/ 0 w 1246227"/>
              <a:gd name="connsiteY0" fmla="*/ 1580187 h 1580187"/>
              <a:gd name="connsiteX1" fmla="*/ 1168783 w 1246227"/>
              <a:gd name="connsiteY1" fmla="*/ 0 h 1580187"/>
              <a:gd name="connsiteX2" fmla="*/ 1246227 w 1246227"/>
              <a:gd name="connsiteY2" fmla="*/ 105569 h 1580187"/>
              <a:gd name="connsiteX3" fmla="*/ 358471 w 1246227"/>
              <a:gd name="connsiteY3" fmla="*/ 1574380 h 1580187"/>
              <a:gd name="connsiteX4" fmla="*/ 0 w 1246227"/>
              <a:gd name="connsiteY4" fmla="*/ 1580187 h 1580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6227" h="1580187">
                <a:moveTo>
                  <a:pt x="0" y="1580187"/>
                </a:moveTo>
                <a:lnTo>
                  <a:pt x="1168783" y="0"/>
                </a:lnTo>
                <a:lnTo>
                  <a:pt x="1246227" y="105569"/>
                </a:lnTo>
                <a:lnTo>
                  <a:pt x="358471" y="1574380"/>
                </a:lnTo>
                <a:lnTo>
                  <a:pt x="0" y="15801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4F0A2415-21FA-4B06-89CA-A379C8C2E262}"/>
              </a:ext>
            </a:extLst>
          </p:cNvPr>
          <p:cNvSpPr/>
          <p:nvPr userDrawn="1"/>
        </p:nvSpPr>
        <p:spPr>
          <a:xfrm rot="17193105">
            <a:off x="11374788" y="2846425"/>
            <a:ext cx="243160" cy="406553"/>
          </a:xfrm>
          <a:custGeom>
            <a:avLst/>
            <a:gdLst>
              <a:gd name="connsiteX0" fmla="*/ 243160 w 243160"/>
              <a:gd name="connsiteY0" fmla="*/ 342071 h 406553"/>
              <a:gd name="connsiteX1" fmla="*/ 156493 w 243160"/>
              <a:gd name="connsiteY1" fmla="*/ 406553 h 406553"/>
              <a:gd name="connsiteX2" fmla="*/ 0 w 243160"/>
              <a:gd name="connsiteY2" fmla="*/ 0 h 406553"/>
              <a:gd name="connsiteX3" fmla="*/ 243160 w 243160"/>
              <a:gd name="connsiteY3" fmla="*/ 342071 h 406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160" h="406553">
                <a:moveTo>
                  <a:pt x="243160" y="342071"/>
                </a:moveTo>
                <a:lnTo>
                  <a:pt x="156493" y="406553"/>
                </a:lnTo>
                <a:lnTo>
                  <a:pt x="0" y="0"/>
                </a:lnTo>
                <a:lnTo>
                  <a:pt x="243160" y="34207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FF9CE8FE-77D6-45E0-BBF7-78F07AC29771}"/>
              </a:ext>
            </a:extLst>
          </p:cNvPr>
          <p:cNvSpPr/>
          <p:nvPr userDrawn="1"/>
        </p:nvSpPr>
        <p:spPr>
          <a:xfrm rot="17193105">
            <a:off x="10879052" y="2627354"/>
            <a:ext cx="692798" cy="510610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E73E47D5-BDE7-46E7-8C4E-6111A41AF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4D90A547-C01D-42BC-98ED-831FDD76F3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AEBF3BE3-47D8-4511-B598-743DF88DF9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6233113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F8AB0F04-910C-4647-AE1C-177C66B50038}"/>
              </a:ext>
            </a:extLst>
          </p:cNvPr>
          <p:cNvSpPr/>
          <p:nvPr userDrawn="1"/>
        </p:nvSpPr>
        <p:spPr>
          <a:xfrm rot="4308689">
            <a:off x="8139110" y="-52404"/>
            <a:ext cx="648657" cy="777553"/>
          </a:xfrm>
          <a:custGeom>
            <a:avLst/>
            <a:gdLst>
              <a:gd name="connsiteX0" fmla="*/ 0 w 648657"/>
              <a:gd name="connsiteY0" fmla="*/ 777553 h 777553"/>
              <a:gd name="connsiteX1" fmla="*/ 255474 w 648657"/>
              <a:gd name="connsiteY1" fmla="*/ 0 h 777553"/>
              <a:gd name="connsiteX2" fmla="*/ 648657 w 648657"/>
              <a:gd name="connsiteY2" fmla="*/ 713937 h 777553"/>
              <a:gd name="connsiteX3" fmla="*/ 0 w 648657"/>
              <a:gd name="connsiteY3" fmla="*/ 777553 h 777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8657" h="777553">
                <a:moveTo>
                  <a:pt x="0" y="777553"/>
                </a:moveTo>
                <a:lnTo>
                  <a:pt x="255474" y="0"/>
                </a:lnTo>
                <a:lnTo>
                  <a:pt x="648657" y="713937"/>
                </a:lnTo>
                <a:lnTo>
                  <a:pt x="0" y="77755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3E72A672-7789-4744-A4CB-D177B890FDE6}"/>
              </a:ext>
            </a:extLst>
          </p:cNvPr>
          <p:cNvSpPr/>
          <p:nvPr userDrawn="1"/>
        </p:nvSpPr>
        <p:spPr>
          <a:xfrm rot="4308689">
            <a:off x="8878526" y="-532562"/>
            <a:ext cx="3571215" cy="3737093"/>
          </a:xfrm>
          <a:custGeom>
            <a:avLst/>
            <a:gdLst>
              <a:gd name="connsiteX0" fmla="*/ 0 w 3571215"/>
              <a:gd name="connsiteY0" fmla="*/ 3023156 h 3737093"/>
              <a:gd name="connsiteX1" fmla="*/ 993291 w 3571215"/>
              <a:gd name="connsiteY1" fmla="*/ 0 h 3737093"/>
              <a:gd name="connsiteX2" fmla="*/ 3571215 w 3571215"/>
              <a:gd name="connsiteY2" fmla="*/ 847006 h 3737093"/>
              <a:gd name="connsiteX3" fmla="*/ 1392370 w 3571215"/>
              <a:gd name="connsiteY3" fmla="*/ 3639100 h 3737093"/>
              <a:gd name="connsiteX4" fmla="*/ 393183 w 3571215"/>
              <a:gd name="connsiteY4" fmla="*/ 3737093 h 3737093"/>
              <a:gd name="connsiteX5" fmla="*/ 0 w 3571215"/>
              <a:gd name="connsiteY5" fmla="*/ 3023156 h 3737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71215" h="3737093">
                <a:moveTo>
                  <a:pt x="0" y="3023156"/>
                </a:moveTo>
                <a:lnTo>
                  <a:pt x="993291" y="0"/>
                </a:lnTo>
                <a:lnTo>
                  <a:pt x="3571215" y="847006"/>
                </a:lnTo>
                <a:lnTo>
                  <a:pt x="1392370" y="3639100"/>
                </a:lnTo>
                <a:lnTo>
                  <a:pt x="393183" y="3737093"/>
                </a:lnTo>
                <a:lnTo>
                  <a:pt x="0" y="302315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0C7CDA8E-8D79-474E-8278-7D77C867E238}"/>
              </a:ext>
            </a:extLst>
          </p:cNvPr>
          <p:cNvSpPr/>
          <p:nvPr userDrawn="1"/>
        </p:nvSpPr>
        <p:spPr>
          <a:xfrm rot="4308689">
            <a:off x="9191192" y="1651650"/>
            <a:ext cx="1980696" cy="2066510"/>
          </a:xfrm>
          <a:custGeom>
            <a:avLst/>
            <a:gdLst>
              <a:gd name="connsiteX0" fmla="*/ 0 w 1980696"/>
              <a:gd name="connsiteY0" fmla="*/ 2066510 h 2066510"/>
              <a:gd name="connsiteX1" fmla="*/ 1138078 w 1980696"/>
              <a:gd name="connsiteY1" fmla="*/ 0 h 2066510"/>
              <a:gd name="connsiteX2" fmla="*/ 1980696 w 1980696"/>
              <a:gd name="connsiteY2" fmla="*/ 1530016 h 2066510"/>
              <a:gd name="connsiteX3" fmla="*/ 1459417 w 1980696"/>
              <a:gd name="connsiteY3" fmla="*/ 2066510 h 2066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80696" h="2066510">
                <a:moveTo>
                  <a:pt x="0" y="2066510"/>
                </a:moveTo>
                <a:lnTo>
                  <a:pt x="1138078" y="0"/>
                </a:lnTo>
                <a:lnTo>
                  <a:pt x="1980696" y="1530016"/>
                </a:lnTo>
                <a:lnTo>
                  <a:pt x="1459417" y="206651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ABD99355-65C1-4211-9E82-3D41ACE0AE17}"/>
              </a:ext>
            </a:extLst>
          </p:cNvPr>
          <p:cNvSpPr/>
          <p:nvPr userDrawn="1"/>
        </p:nvSpPr>
        <p:spPr>
          <a:xfrm rot="13830869">
            <a:off x="9457431" y="3977898"/>
            <a:ext cx="346713" cy="206124"/>
          </a:xfrm>
          <a:custGeom>
            <a:avLst/>
            <a:gdLst>
              <a:gd name="connsiteX0" fmla="*/ 346713 w 346713"/>
              <a:gd name="connsiteY0" fmla="*/ 206124 h 206124"/>
              <a:gd name="connsiteX1" fmla="*/ 0 w 346713"/>
              <a:gd name="connsiteY1" fmla="*/ 206124 h 206124"/>
              <a:gd name="connsiteX2" fmla="*/ 86666 w 346713"/>
              <a:gd name="connsiteY2" fmla="*/ 0 h 206124"/>
              <a:gd name="connsiteX3" fmla="*/ 346713 w 346713"/>
              <a:gd name="connsiteY3" fmla="*/ 206124 h 206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6713" h="206124">
                <a:moveTo>
                  <a:pt x="346713" y="206124"/>
                </a:moveTo>
                <a:lnTo>
                  <a:pt x="0" y="206124"/>
                </a:lnTo>
                <a:lnTo>
                  <a:pt x="86666" y="0"/>
                </a:lnTo>
                <a:lnTo>
                  <a:pt x="346713" y="206124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459E701-5FEF-4918-8F3A-04E29BF09009}"/>
              </a:ext>
            </a:extLst>
          </p:cNvPr>
          <p:cNvSpPr/>
          <p:nvPr userDrawn="1"/>
        </p:nvSpPr>
        <p:spPr>
          <a:xfrm rot="12431080">
            <a:off x="9528615" y="3713859"/>
            <a:ext cx="710669" cy="335543"/>
          </a:xfrm>
          <a:custGeom>
            <a:avLst/>
            <a:gdLst>
              <a:gd name="connsiteX0" fmla="*/ 710669 w 710669"/>
              <a:gd name="connsiteY0" fmla="*/ 176660 h 335543"/>
              <a:gd name="connsiteX1" fmla="*/ 0 w 710669"/>
              <a:gd name="connsiteY1" fmla="*/ 335543 h 335543"/>
              <a:gd name="connsiteX2" fmla="*/ 141082 w 710669"/>
              <a:gd name="connsiteY2" fmla="*/ 0 h 335543"/>
              <a:gd name="connsiteX3" fmla="*/ 487795 w 710669"/>
              <a:gd name="connsiteY3" fmla="*/ 0 h 335543"/>
              <a:gd name="connsiteX4" fmla="*/ 710669 w 710669"/>
              <a:gd name="connsiteY4" fmla="*/ 176660 h 335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0669" h="335543">
                <a:moveTo>
                  <a:pt x="710669" y="176660"/>
                </a:moveTo>
                <a:lnTo>
                  <a:pt x="0" y="335543"/>
                </a:lnTo>
                <a:lnTo>
                  <a:pt x="141082" y="0"/>
                </a:lnTo>
                <a:lnTo>
                  <a:pt x="487795" y="0"/>
                </a:lnTo>
                <a:lnTo>
                  <a:pt x="710669" y="17666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8550A0A6-1197-4153-9800-69D58909D0C7}"/>
              </a:ext>
            </a:extLst>
          </p:cNvPr>
          <p:cNvSpPr/>
          <p:nvPr userDrawn="1"/>
        </p:nvSpPr>
        <p:spPr>
          <a:xfrm rot="4308689">
            <a:off x="8785444" y="1075879"/>
            <a:ext cx="1246227" cy="1580187"/>
          </a:xfrm>
          <a:custGeom>
            <a:avLst/>
            <a:gdLst>
              <a:gd name="connsiteX0" fmla="*/ 0 w 1980696"/>
              <a:gd name="connsiteY0" fmla="*/ 2066510 h 2066510"/>
              <a:gd name="connsiteX1" fmla="*/ 1138078 w 1980696"/>
              <a:gd name="connsiteY1" fmla="*/ 0 h 2066510"/>
              <a:gd name="connsiteX2" fmla="*/ 1980696 w 1980696"/>
              <a:gd name="connsiteY2" fmla="*/ 1530016 h 2066510"/>
              <a:gd name="connsiteX3" fmla="*/ 1459417 w 1980696"/>
              <a:gd name="connsiteY3" fmla="*/ 2066510 h 2066510"/>
              <a:gd name="connsiteX0" fmla="*/ 0 w 1980696"/>
              <a:gd name="connsiteY0" fmla="*/ 1680311 h 1680311"/>
              <a:gd name="connsiteX1" fmla="*/ 1337031 w 1980696"/>
              <a:gd name="connsiteY1" fmla="*/ 0 h 1680311"/>
              <a:gd name="connsiteX2" fmla="*/ 1980696 w 1980696"/>
              <a:gd name="connsiteY2" fmla="*/ 1143817 h 1680311"/>
              <a:gd name="connsiteX3" fmla="*/ 1459417 w 1980696"/>
              <a:gd name="connsiteY3" fmla="*/ 1680311 h 1680311"/>
              <a:gd name="connsiteX4" fmla="*/ 0 w 1980696"/>
              <a:gd name="connsiteY4" fmla="*/ 1680311 h 1680311"/>
              <a:gd name="connsiteX0" fmla="*/ 0 w 1459417"/>
              <a:gd name="connsiteY0" fmla="*/ 1680311 h 1680311"/>
              <a:gd name="connsiteX1" fmla="*/ 1337031 w 1459417"/>
              <a:gd name="connsiteY1" fmla="*/ 0 h 1680311"/>
              <a:gd name="connsiteX2" fmla="*/ 1360698 w 1459417"/>
              <a:gd name="connsiteY2" fmla="*/ 208215 h 1680311"/>
              <a:gd name="connsiteX3" fmla="*/ 1459417 w 1459417"/>
              <a:gd name="connsiteY3" fmla="*/ 1680311 h 1680311"/>
              <a:gd name="connsiteX4" fmla="*/ 0 w 1459417"/>
              <a:gd name="connsiteY4" fmla="*/ 1680311 h 1680311"/>
              <a:gd name="connsiteX0" fmla="*/ 0 w 1360698"/>
              <a:gd name="connsiteY0" fmla="*/ 1680311 h 1688402"/>
              <a:gd name="connsiteX1" fmla="*/ 1337031 w 1360698"/>
              <a:gd name="connsiteY1" fmla="*/ 0 h 1688402"/>
              <a:gd name="connsiteX2" fmla="*/ 1360698 w 1360698"/>
              <a:gd name="connsiteY2" fmla="*/ 208215 h 1688402"/>
              <a:gd name="connsiteX3" fmla="*/ 278710 w 1360698"/>
              <a:gd name="connsiteY3" fmla="*/ 1688402 h 1688402"/>
              <a:gd name="connsiteX4" fmla="*/ 0 w 1360698"/>
              <a:gd name="connsiteY4" fmla="*/ 1680311 h 1688402"/>
              <a:gd name="connsiteX0" fmla="*/ 0 w 1360698"/>
              <a:gd name="connsiteY0" fmla="*/ 1680311 h 1698354"/>
              <a:gd name="connsiteX1" fmla="*/ 1337031 w 1360698"/>
              <a:gd name="connsiteY1" fmla="*/ 0 h 1698354"/>
              <a:gd name="connsiteX2" fmla="*/ 1360698 w 1360698"/>
              <a:gd name="connsiteY2" fmla="*/ 208215 h 1698354"/>
              <a:gd name="connsiteX3" fmla="*/ 415804 w 1360698"/>
              <a:gd name="connsiteY3" fmla="*/ 1698354 h 1698354"/>
              <a:gd name="connsiteX4" fmla="*/ 0 w 1360698"/>
              <a:gd name="connsiteY4" fmla="*/ 1680311 h 1698354"/>
              <a:gd name="connsiteX0" fmla="*/ 0 w 1360698"/>
              <a:gd name="connsiteY0" fmla="*/ 1556337 h 1574380"/>
              <a:gd name="connsiteX1" fmla="*/ 1226116 w 1360698"/>
              <a:gd name="connsiteY1" fmla="*/ 0 h 1574380"/>
              <a:gd name="connsiteX2" fmla="*/ 1360698 w 1360698"/>
              <a:gd name="connsiteY2" fmla="*/ 84241 h 1574380"/>
              <a:gd name="connsiteX3" fmla="*/ 415804 w 1360698"/>
              <a:gd name="connsiteY3" fmla="*/ 1574380 h 1574380"/>
              <a:gd name="connsiteX4" fmla="*/ 0 w 1360698"/>
              <a:gd name="connsiteY4" fmla="*/ 1556337 h 1574380"/>
              <a:gd name="connsiteX0" fmla="*/ 0 w 1303560"/>
              <a:gd name="connsiteY0" fmla="*/ 1556337 h 1574380"/>
              <a:gd name="connsiteX1" fmla="*/ 1226116 w 1303560"/>
              <a:gd name="connsiteY1" fmla="*/ 0 h 1574380"/>
              <a:gd name="connsiteX2" fmla="*/ 1303560 w 1303560"/>
              <a:gd name="connsiteY2" fmla="*/ 105569 h 1574380"/>
              <a:gd name="connsiteX3" fmla="*/ 415804 w 1303560"/>
              <a:gd name="connsiteY3" fmla="*/ 1574380 h 1574380"/>
              <a:gd name="connsiteX4" fmla="*/ 0 w 1303560"/>
              <a:gd name="connsiteY4" fmla="*/ 1556337 h 1574380"/>
              <a:gd name="connsiteX0" fmla="*/ 0 w 1246227"/>
              <a:gd name="connsiteY0" fmla="*/ 1580187 h 1580187"/>
              <a:gd name="connsiteX1" fmla="*/ 1168783 w 1246227"/>
              <a:gd name="connsiteY1" fmla="*/ 0 h 1580187"/>
              <a:gd name="connsiteX2" fmla="*/ 1246227 w 1246227"/>
              <a:gd name="connsiteY2" fmla="*/ 105569 h 1580187"/>
              <a:gd name="connsiteX3" fmla="*/ 358471 w 1246227"/>
              <a:gd name="connsiteY3" fmla="*/ 1574380 h 1580187"/>
              <a:gd name="connsiteX4" fmla="*/ 0 w 1246227"/>
              <a:gd name="connsiteY4" fmla="*/ 1580187 h 1580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6227" h="1580187">
                <a:moveTo>
                  <a:pt x="0" y="1580187"/>
                </a:moveTo>
                <a:lnTo>
                  <a:pt x="1168783" y="0"/>
                </a:lnTo>
                <a:lnTo>
                  <a:pt x="1246227" y="105569"/>
                </a:lnTo>
                <a:lnTo>
                  <a:pt x="358471" y="1574380"/>
                </a:lnTo>
                <a:lnTo>
                  <a:pt x="0" y="15801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4F0A2415-21FA-4B06-89CA-A379C8C2E262}"/>
              </a:ext>
            </a:extLst>
          </p:cNvPr>
          <p:cNvSpPr/>
          <p:nvPr userDrawn="1"/>
        </p:nvSpPr>
        <p:spPr>
          <a:xfrm rot="17193105">
            <a:off x="11374788" y="2846425"/>
            <a:ext cx="243160" cy="406553"/>
          </a:xfrm>
          <a:custGeom>
            <a:avLst/>
            <a:gdLst>
              <a:gd name="connsiteX0" fmla="*/ 243160 w 243160"/>
              <a:gd name="connsiteY0" fmla="*/ 342071 h 406553"/>
              <a:gd name="connsiteX1" fmla="*/ 156493 w 243160"/>
              <a:gd name="connsiteY1" fmla="*/ 406553 h 406553"/>
              <a:gd name="connsiteX2" fmla="*/ 0 w 243160"/>
              <a:gd name="connsiteY2" fmla="*/ 0 h 406553"/>
              <a:gd name="connsiteX3" fmla="*/ 243160 w 243160"/>
              <a:gd name="connsiteY3" fmla="*/ 342071 h 406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160" h="406553">
                <a:moveTo>
                  <a:pt x="243160" y="342071"/>
                </a:moveTo>
                <a:lnTo>
                  <a:pt x="156493" y="406553"/>
                </a:lnTo>
                <a:lnTo>
                  <a:pt x="0" y="0"/>
                </a:lnTo>
                <a:lnTo>
                  <a:pt x="243160" y="34207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FF9CE8FE-77D6-45E0-BBF7-78F07AC29771}"/>
              </a:ext>
            </a:extLst>
          </p:cNvPr>
          <p:cNvSpPr/>
          <p:nvPr userDrawn="1"/>
        </p:nvSpPr>
        <p:spPr>
          <a:xfrm rot="17193105">
            <a:off x="10879052" y="2627354"/>
            <a:ext cx="692798" cy="510610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91434632-BEE5-428E-872A-794325BA8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7CB95FD3-7DAC-4417-8633-7EFA4852E0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94CDAD6C-9665-443F-B344-147513A6C1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9476312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F8AB0F04-910C-4647-AE1C-177C66B50038}"/>
              </a:ext>
            </a:extLst>
          </p:cNvPr>
          <p:cNvSpPr/>
          <p:nvPr userDrawn="1"/>
        </p:nvSpPr>
        <p:spPr>
          <a:xfrm rot="4308689">
            <a:off x="8139110" y="-52404"/>
            <a:ext cx="648657" cy="777553"/>
          </a:xfrm>
          <a:custGeom>
            <a:avLst/>
            <a:gdLst>
              <a:gd name="connsiteX0" fmla="*/ 0 w 648657"/>
              <a:gd name="connsiteY0" fmla="*/ 777553 h 777553"/>
              <a:gd name="connsiteX1" fmla="*/ 255474 w 648657"/>
              <a:gd name="connsiteY1" fmla="*/ 0 h 777553"/>
              <a:gd name="connsiteX2" fmla="*/ 648657 w 648657"/>
              <a:gd name="connsiteY2" fmla="*/ 713937 h 777553"/>
              <a:gd name="connsiteX3" fmla="*/ 0 w 648657"/>
              <a:gd name="connsiteY3" fmla="*/ 777553 h 777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8657" h="777553">
                <a:moveTo>
                  <a:pt x="0" y="777553"/>
                </a:moveTo>
                <a:lnTo>
                  <a:pt x="255474" y="0"/>
                </a:lnTo>
                <a:lnTo>
                  <a:pt x="648657" y="713937"/>
                </a:lnTo>
                <a:lnTo>
                  <a:pt x="0" y="77755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3E72A672-7789-4744-A4CB-D177B890FDE6}"/>
              </a:ext>
            </a:extLst>
          </p:cNvPr>
          <p:cNvSpPr/>
          <p:nvPr userDrawn="1"/>
        </p:nvSpPr>
        <p:spPr>
          <a:xfrm rot="4308689">
            <a:off x="8878526" y="-532562"/>
            <a:ext cx="3571215" cy="3737093"/>
          </a:xfrm>
          <a:custGeom>
            <a:avLst/>
            <a:gdLst>
              <a:gd name="connsiteX0" fmla="*/ 0 w 3571215"/>
              <a:gd name="connsiteY0" fmla="*/ 3023156 h 3737093"/>
              <a:gd name="connsiteX1" fmla="*/ 993291 w 3571215"/>
              <a:gd name="connsiteY1" fmla="*/ 0 h 3737093"/>
              <a:gd name="connsiteX2" fmla="*/ 3571215 w 3571215"/>
              <a:gd name="connsiteY2" fmla="*/ 847006 h 3737093"/>
              <a:gd name="connsiteX3" fmla="*/ 1392370 w 3571215"/>
              <a:gd name="connsiteY3" fmla="*/ 3639100 h 3737093"/>
              <a:gd name="connsiteX4" fmla="*/ 393183 w 3571215"/>
              <a:gd name="connsiteY4" fmla="*/ 3737093 h 3737093"/>
              <a:gd name="connsiteX5" fmla="*/ 0 w 3571215"/>
              <a:gd name="connsiteY5" fmla="*/ 3023156 h 3737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71215" h="3737093">
                <a:moveTo>
                  <a:pt x="0" y="3023156"/>
                </a:moveTo>
                <a:lnTo>
                  <a:pt x="993291" y="0"/>
                </a:lnTo>
                <a:lnTo>
                  <a:pt x="3571215" y="847006"/>
                </a:lnTo>
                <a:lnTo>
                  <a:pt x="1392370" y="3639100"/>
                </a:lnTo>
                <a:lnTo>
                  <a:pt x="393183" y="3737093"/>
                </a:lnTo>
                <a:lnTo>
                  <a:pt x="0" y="302315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0C7CDA8E-8D79-474E-8278-7D77C867E238}"/>
              </a:ext>
            </a:extLst>
          </p:cNvPr>
          <p:cNvSpPr/>
          <p:nvPr userDrawn="1"/>
        </p:nvSpPr>
        <p:spPr>
          <a:xfrm rot="4308689">
            <a:off x="9191192" y="1651650"/>
            <a:ext cx="1980696" cy="2066510"/>
          </a:xfrm>
          <a:custGeom>
            <a:avLst/>
            <a:gdLst>
              <a:gd name="connsiteX0" fmla="*/ 0 w 1980696"/>
              <a:gd name="connsiteY0" fmla="*/ 2066510 h 2066510"/>
              <a:gd name="connsiteX1" fmla="*/ 1138078 w 1980696"/>
              <a:gd name="connsiteY1" fmla="*/ 0 h 2066510"/>
              <a:gd name="connsiteX2" fmla="*/ 1980696 w 1980696"/>
              <a:gd name="connsiteY2" fmla="*/ 1530016 h 2066510"/>
              <a:gd name="connsiteX3" fmla="*/ 1459417 w 1980696"/>
              <a:gd name="connsiteY3" fmla="*/ 2066510 h 2066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80696" h="2066510">
                <a:moveTo>
                  <a:pt x="0" y="2066510"/>
                </a:moveTo>
                <a:lnTo>
                  <a:pt x="1138078" y="0"/>
                </a:lnTo>
                <a:lnTo>
                  <a:pt x="1980696" y="1530016"/>
                </a:lnTo>
                <a:lnTo>
                  <a:pt x="1459417" y="206651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ABD99355-65C1-4211-9E82-3D41ACE0AE17}"/>
              </a:ext>
            </a:extLst>
          </p:cNvPr>
          <p:cNvSpPr/>
          <p:nvPr userDrawn="1"/>
        </p:nvSpPr>
        <p:spPr>
          <a:xfrm rot="13830869">
            <a:off x="9457431" y="3977898"/>
            <a:ext cx="346713" cy="206124"/>
          </a:xfrm>
          <a:custGeom>
            <a:avLst/>
            <a:gdLst>
              <a:gd name="connsiteX0" fmla="*/ 346713 w 346713"/>
              <a:gd name="connsiteY0" fmla="*/ 206124 h 206124"/>
              <a:gd name="connsiteX1" fmla="*/ 0 w 346713"/>
              <a:gd name="connsiteY1" fmla="*/ 206124 h 206124"/>
              <a:gd name="connsiteX2" fmla="*/ 86666 w 346713"/>
              <a:gd name="connsiteY2" fmla="*/ 0 h 206124"/>
              <a:gd name="connsiteX3" fmla="*/ 346713 w 346713"/>
              <a:gd name="connsiteY3" fmla="*/ 206124 h 206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6713" h="206124">
                <a:moveTo>
                  <a:pt x="346713" y="206124"/>
                </a:moveTo>
                <a:lnTo>
                  <a:pt x="0" y="206124"/>
                </a:lnTo>
                <a:lnTo>
                  <a:pt x="86666" y="0"/>
                </a:lnTo>
                <a:lnTo>
                  <a:pt x="346713" y="206124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459E701-5FEF-4918-8F3A-04E29BF09009}"/>
              </a:ext>
            </a:extLst>
          </p:cNvPr>
          <p:cNvSpPr/>
          <p:nvPr userDrawn="1"/>
        </p:nvSpPr>
        <p:spPr>
          <a:xfrm rot="12431080">
            <a:off x="9528615" y="3713859"/>
            <a:ext cx="710669" cy="335543"/>
          </a:xfrm>
          <a:custGeom>
            <a:avLst/>
            <a:gdLst>
              <a:gd name="connsiteX0" fmla="*/ 710669 w 710669"/>
              <a:gd name="connsiteY0" fmla="*/ 176660 h 335543"/>
              <a:gd name="connsiteX1" fmla="*/ 0 w 710669"/>
              <a:gd name="connsiteY1" fmla="*/ 335543 h 335543"/>
              <a:gd name="connsiteX2" fmla="*/ 141082 w 710669"/>
              <a:gd name="connsiteY2" fmla="*/ 0 h 335543"/>
              <a:gd name="connsiteX3" fmla="*/ 487795 w 710669"/>
              <a:gd name="connsiteY3" fmla="*/ 0 h 335543"/>
              <a:gd name="connsiteX4" fmla="*/ 710669 w 710669"/>
              <a:gd name="connsiteY4" fmla="*/ 176660 h 335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0669" h="335543">
                <a:moveTo>
                  <a:pt x="710669" y="176660"/>
                </a:moveTo>
                <a:lnTo>
                  <a:pt x="0" y="335543"/>
                </a:lnTo>
                <a:lnTo>
                  <a:pt x="141082" y="0"/>
                </a:lnTo>
                <a:lnTo>
                  <a:pt x="487795" y="0"/>
                </a:lnTo>
                <a:lnTo>
                  <a:pt x="710669" y="17666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8550A0A6-1197-4153-9800-69D58909D0C7}"/>
              </a:ext>
            </a:extLst>
          </p:cNvPr>
          <p:cNvSpPr/>
          <p:nvPr userDrawn="1"/>
        </p:nvSpPr>
        <p:spPr>
          <a:xfrm rot="4308689">
            <a:off x="8785444" y="1075879"/>
            <a:ext cx="1246227" cy="1580187"/>
          </a:xfrm>
          <a:custGeom>
            <a:avLst/>
            <a:gdLst>
              <a:gd name="connsiteX0" fmla="*/ 0 w 1980696"/>
              <a:gd name="connsiteY0" fmla="*/ 2066510 h 2066510"/>
              <a:gd name="connsiteX1" fmla="*/ 1138078 w 1980696"/>
              <a:gd name="connsiteY1" fmla="*/ 0 h 2066510"/>
              <a:gd name="connsiteX2" fmla="*/ 1980696 w 1980696"/>
              <a:gd name="connsiteY2" fmla="*/ 1530016 h 2066510"/>
              <a:gd name="connsiteX3" fmla="*/ 1459417 w 1980696"/>
              <a:gd name="connsiteY3" fmla="*/ 2066510 h 2066510"/>
              <a:gd name="connsiteX0" fmla="*/ 0 w 1980696"/>
              <a:gd name="connsiteY0" fmla="*/ 1680311 h 1680311"/>
              <a:gd name="connsiteX1" fmla="*/ 1337031 w 1980696"/>
              <a:gd name="connsiteY1" fmla="*/ 0 h 1680311"/>
              <a:gd name="connsiteX2" fmla="*/ 1980696 w 1980696"/>
              <a:gd name="connsiteY2" fmla="*/ 1143817 h 1680311"/>
              <a:gd name="connsiteX3" fmla="*/ 1459417 w 1980696"/>
              <a:gd name="connsiteY3" fmla="*/ 1680311 h 1680311"/>
              <a:gd name="connsiteX4" fmla="*/ 0 w 1980696"/>
              <a:gd name="connsiteY4" fmla="*/ 1680311 h 1680311"/>
              <a:gd name="connsiteX0" fmla="*/ 0 w 1459417"/>
              <a:gd name="connsiteY0" fmla="*/ 1680311 h 1680311"/>
              <a:gd name="connsiteX1" fmla="*/ 1337031 w 1459417"/>
              <a:gd name="connsiteY1" fmla="*/ 0 h 1680311"/>
              <a:gd name="connsiteX2" fmla="*/ 1360698 w 1459417"/>
              <a:gd name="connsiteY2" fmla="*/ 208215 h 1680311"/>
              <a:gd name="connsiteX3" fmla="*/ 1459417 w 1459417"/>
              <a:gd name="connsiteY3" fmla="*/ 1680311 h 1680311"/>
              <a:gd name="connsiteX4" fmla="*/ 0 w 1459417"/>
              <a:gd name="connsiteY4" fmla="*/ 1680311 h 1680311"/>
              <a:gd name="connsiteX0" fmla="*/ 0 w 1360698"/>
              <a:gd name="connsiteY0" fmla="*/ 1680311 h 1688402"/>
              <a:gd name="connsiteX1" fmla="*/ 1337031 w 1360698"/>
              <a:gd name="connsiteY1" fmla="*/ 0 h 1688402"/>
              <a:gd name="connsiteX2" fmla="*/ 1360698 w 1360698"/>
              <a:gd name="connsiteY2" fmla="*/ 208215 h 1688402"/>
              <a:gd name="connsiteX3" fmla="*/ 278710 w 1360698"/>
              <a:gd name="connsiteY3" fmla="*/ 1688402 h 1688402"/>
              <a:gd name="connsiteX4" fmla="*/ 0 w 1360698"/>
              <a:gd name="connsiteY4" fmla="*/ 1680311 h 1688402"/>
              <a:gd name="connsiteX0" fmla="*/ 0 w 1360698"/>
              <a:gd name="connsiteY0" fmla="*/ 1680311 h 1698354"/>
              <a:gd name="connsiteX1" fmla="*/ 1337031 w 1360698"/>
              <a:gd name="connsiteY1" fmla="*/ 0 h 1698354"/>
              <a:gd name="connsiteX2" fmla="*/ 1360698 w 1360698"/>
              <a:gd name="connsiteY2" fmla="*/ 208215 h 1698354"/>
              <a:gd name="connsiteX3" fmla="*/ 415804 w 1360698"/>
              <a:gd name="connsiteY3" fmla="*/ 1698354 h 1698354"/>
              <a:gd name="connsiteX4" fmla="*/ 0 w 1360698"/>
              <a:gd name="connsiteY4" fmla="*/ 1680311 h 1698354"/>
              <a:gd name="connsiteX0" fmla="*/ 0 w 1360698"/>
              <a:gd name="connsiteY0" fmla="*/ 1556337 h 1574380"/>
              <a:gd name="connsiteX1" fmla="*/ 1226116 w 1360698"/>
              <a:gd name="connsiteY1" fmla="*/ 0 h 1574380"/>
              <a:gd name="connsiteX2" fmla="*/ 1360698 w 1360698"/>
              <a:gd name="connsiteY2" fmla="*/ 84241 h 1574380"/>
              <a:gd name="connsiteX3" fmla="*/ 415804 w 1360698"/>
              <a:gd name="connsiteY3" fmla="*/ 1574380 h 1574380"/>
              <a:gd name="connsiteX4" fmla="*/ 0 w 1360698"/>
              <a:gd name="connsiteY4" fmla="*/ 1556337 h 1574380"/>
              <a:gd name="connsiteX0" fmla="*/ 0 w 1303560"/>
              <a:gd name="connsiteY0" fmla="*/ 1556337 h 1574380"/>
              <a:gd name="connsiteX1" fmla="*/ 1226116 w 1303560"/>
              <a:gd name="connsiteY1" fmla="*/ 0 h 1574380"/>
              <a:gd name="connsiteX2" fmla="*/ 1303560 w 1303560"/>
              <a:gd name="connsiteY2" fmla="*/ 105569 h 1574380"/>
              <a:gd name="connsiteX3" fmla="*/ 415804 w 1303560"/>
              <a:gd name="connsiteY3" fmla="*/ 1574380 h 1574380"/>
              <a:gd name="connsiteX4" fmla="*/ 0 w 1303560"/>
              <a:gd name="connsiteY4" fmla="*/ 1556337 h 1574380"/>
              <a:gd name="connsiteX0" fmla="*/ 0 w 1246227"/>
              <a:gd name="connsiteY0" fmla="*/ 1580187 h 1580187"/>
              <a:gd name="connsiteX1" fmla="*/ 1168783 w 1246227"/>
              <a:gd name="connsiteY1" fmla="*/ 0 h 1580187"/>
              <a:gd name="connsiteX2" fmla="*/ 1246227 w 1246227"/>
              <a:gd name="connsiteY2" fmla="*/ 105569 h 1580187"/>
              <a:gd name="connsiteX3" fmla="*/ 358471 w 1246227"/>
              <a:gd name="connsiteY3" fmla="*/ 1574380 h 1580187"/>
              <a:gd name="connsiteX4" fmla="*/ 0 w 1246227"/>
              <a:gd name="connsiteY4" fmla="*/ 1580187 h 1580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6227" h="1580187">
                <a:moveTo>
                  <a:pt x="0" y="1580187"/>
                </a:moveTo>
                <a:lnTo>
                  <a:pt x="1168783" y="0"/>
                </a:lnTo>
                <a:lnTo>
                  <a:pt x="1246227" y="105569"/>
                </a:lnTo>
                <a:lnTo>
                  <a:pt x="358471" y="1574380"/>
                </a:lnTo>
                <a:lnTo>
                  <a:pt x="0" y="15801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4F0A2415-21FA-4B06-89CA-A379C8C2E262}"/>
              </a:ext>
            </a:extLst>
          </p:cNvPr>
          <p:cNvSpPr/>
          <p:nvPr userDrawn="1"/>
        </p:nvSpPr>
        <p:spPr>
          <a:xfrm rot="17193105">
            <a:off x="11374788" y="2846425"/>
            <a:ext cx="243160" cy="406553"/>
          </a:xfrm>
          <a:custGeom>
            <a:avLst/>
            <a:gdLst>
              <a:gd name="connsiteX0" fmla="*/ 243160 w 243160"/>
              <a:gd name="connsiteY0" fmla="*/ 342071 h 406553"/>
              <a:gd name="connsiteX1" fmla="*/ 156493 w 243160"/>
              <a:gd name="connsiteY1" fmla="*/ 406553 h 406553"/>
              <a:gd name="connsiteX2" fmla="*/ 0 w 243160"/>
              <a:gd name="connsiteY2" fmla="*/ 0 h 406553"/>
              <a:gd name="connsiteX3" fmla="*/ 243160 w 243160"/>
              <a:gd name="connsiteY3" fmla="*/ 342071 h 406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160" h="406553">
                <a:moveTo>
                  <a:pt x="243160" y="342071"/>
                </a:moveTo>
                <a:lnTo>
                  <a:pt x="156493" y="406553"/>
                </a:lnTo>
                <a:lnTo>
                  <a:pt x="0" y="0"/>
                </a:lnTo>
                <a:lnTo>
                  <a:pt x="243160" y="34207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FF9CE8FE-77D6-45E0-BBF7-78F07AC29771}"/>
              </a:ext>
            </a:extLst>
          </p:cNvPr>
          <p:cNvSpPr/>
          <p:nvPr userDrawn="1"/>
        </p:nvSpPr>
        <p:spPr>
          <a:xfrm rot="17193105">
            <a:off x="10879052" y="2627354"/>
            <a:ext cx="692798" cy="510610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648780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mage and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000" y="3517901"/>
            <a:ext cx="6012000" cy="1409700"/>
          </a:xfrm>
          <a:solidFill>
            <a:schemeClr val="tx1"/>
          </a:solidFill>
        </p:spPr>
        <p:txBody>
          <a:bodyPr lIns="288000" rIns="432000" bIns="144000" anchor="b"/>
          <a:lstStyle>
            <a:lvl1pPr algn="r">
              <a:defRPr sz="4200" spc="-15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</a:t>
            </a:r>
            <a:br>
              <a:rPr lang="en-US" noProof="0"/>
            </a:br>
            <a:r>
              <a:rPr lang="en-US" noProof="0"/>
              <a:t>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000" y="4927600"/>
            <a:ext cx="6012000" cy="1845743"/>
          </a:xfrm>
          <a:solidFill>
            <a:schemeClr val="tx1">
              <a:lumMod val="85000"/>
              <a:lumOff val="15000"/>
            </a:schemeClr>
          </a:solidFill>
        </p:spPr>
        <p:txBody>
          <a:bodyPr lIns="288000" tIns="144000" rIns="432000"/>
          <a:lstStyle>
            <a:lvl1pPr marL="0" indent="0" algn="r">
              <a:buNone/>
              <a:defRPr sz="21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994FE7-F6B5-D34D-B846-52B81F6F601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89E631-FFE0-4842-9C8D-2977AD46DA07}"/>
              </a:ext>
            </a:extLst>
          </p:cNvPr>
          <p:cNvSpPr txBox="1"/>
          <p:nvPr userDrawn="1"/>
        </p:nvSpPr>
        <p:spPr>
          <a:xfrm>
            <a:off x="5861957" y="661307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endParaRPr lang="en-US" sz="1200" noProof="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6BC25646-06FC-4B3E-A74E-268EB8AEA60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4000" y="86714"/>
            <a:ext cx="6009285" cy="3431187"/>
          </a:xfrm>
          <a:solidFill>
            <a:srgbClr val="333333"/>
          </a:solidFill>
        </p:spPr>
        <p:txBody>
          <a:bodyPr lIns="0" tIns="0" anchor="ctr"/>
          <a:lstStyle>
            <a:lvl1pPr marL="0" indent="0" algn="ctr">
              <a:buNone/>
              <a:defRPr sz="1100" i="1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Image Here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ED5F0C9D-A08F-4539-BA26-61D24BBE6E9A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6464300" y="1152000"/>
            <a:ext cx="5307700" cy="4680000"/>
          </a:xfrm>
        </p:spPr>
        <p:txBody>
          <a:bodyPr anchor="b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07283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152000"/>
            <a:ext cx="11340000" cy="468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5F6D6B0F-FF8B-4D60-B712-A57904D5502C}"/>
              </a:ext>
            </a:extLst>
          </p:cNvPr>
          <p:cNvSpPr/>
          <p:nvPr userDrawn="1"/>
        </p:nvSpPr>
        <p:spPr>
          <a:xfrm rot="19260823">
            <a:off x="10216425" y="538864"/>
            <a:ext cx="467362" cy="344458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FFF5FB50-33B5-4195-92D6-70891F240926}"/>
              </a:ext>
            </a:extLst>
          </p:cNvPr>
          <p:cNvSpPr/>
          <p:nvPr userDrawn="1"/>
        </p:nvSpPr>
        <p:spPr>
          <a:xfrm rot="20377627">
            <a:off x="10678141" y="849218"/>
            <a:ext cx="316887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EECD958F-56E9-4A3B-9C25-D5970592C848}"/>
              </a:ext>
            </a:extLst>
          </p:cNvPr>
          <p:cNvSpPr/>
          <p:nvPr userDrawn="1"/>
        </p:nvSpPr>
        <p:spPr>
          <a:xfrm rot="19260823">
            <a:off x="10717367" y="620572"/>
            <a:ext cx="250689" cy="18476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72F4FF18-9272-43AF-912E-B1CF8BF148D4}"/>
              </a:ext>
            </a:extLst>
          </p:cNvPr>
          <p:cNvSpPr/>
          <p:nvPr userDrawn="1"/>
        </p:nvSpPr>
        <p:spPr>
          <a:xfrm rot="19810388">
            <a:off x="11064926" y="781602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AE9C7EB4-9E81-4394-8C2C-A54BBD15B51D}"/>
              </a:ext>
            </a:extLst>
          </p:cNvPr>
          <p:cNvSpPr/>
          <p:nvPr userDrawn="1"/>
        </p:nvSpPr>
        <p:spPr>
          <a:xfrm rot="18277851">
            <a:off x="11152527" y="382052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FE681EC0-A139-4B14-89E8-F237CB63D4C9}"/>
              </a:ext>
            </a:extLst>
          </p:cNvPr>
          <p:cNvSpPr/>
          <p:nvPr userDrawn="1"/>
        </p:nvSpPr>
        <p:spPr>
          <a:xfrm rot="20761418">
            <a:off x="11545452" y="1030689"/>
            <a:ext cx="162256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87F87648-ABB4-4C97-BB6D-58342407E9DF}"/>
              </a:ext>
            </a:extLst>
          </p:cNvPr>
          <p:cNvSpPr/>
          <p:nvPr userDrawn="1"/>
        </p:nvSpPr>
        <p:spPr>
          <a:xfrm rot="17315293">
            <a:off x="11756248" y="247552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0802EFEB-F4DF-4501-91AA-173B60EBBBAA}"/>
              </a:ext>
            </a:extLst>
          </p:cNvPr>
          <p:cNvSpPr/>
          <p:nvPr userDrawn="1"/>
        </p:nvSpPr>
        <p:spPr>
          <a:xfrm rot="20082236">
            <a:off x="11448108" y="631127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109FE51D-8E02-4ED7-862B-5CF838F7F77F}"/>
              </a:ext>
            </a:extLst>
          </p:cNvPr>
          <p:cNvSpPr/>
          <p:nvPr userDrawn="1"/>
        </p:nvSpPr>
        <p:spPr>
          <a:xfrm rot="19879732">
            <a:off x="11668879" y="824433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4ECB9E40-5923-4571-9C8E-D7412C1283B2}"/>
              </a:ext>
            </a:extLst>
          </p:cNvPr>
          <p:cNvSpPr/>
          <p:nvPr userDrawn="1"/>
        </p:nvSpPr>
        <p:spPr>
          <a:xfrm rot="328041">
            <a:off x="10094502" y="901548"/>
            <a:ext cx="579699" cy="606799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  <a:gd name="connsiteX0" fmla="*/ 487806 w 487806"/>
              <a:gd name="connsiteY0" fmla="*/ 171848 h 510610"/>
              <a:gd name="connsiteX1" fmla="*/ 308036 w 487806"/>
              <a:gd name="connsiteY1" fmla="*/ 510610 h 510610"/>
              <a:gd name="connsiteX2" fmla="*/ 0 w 487806"/>
              <a:gd name="connsiteY2" fmla="*/ 0 h 510610"/>
              <a:gd name="connsiteX3" fmla="*/ 487806 w 487806"/>
              <a:gd name="connsiteY3" fmla="*/ 171848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806" h="510610">
                <a:moveTo>
                  <a:pt x="487806" y="171848"/>
                </a:moveTo>
                <a:lnTo>
                  <a:pt x="308036" y="510610"/>
                </a:lnTo>
                <a:lnTo>
                  <a:pt x="0" y="0"/>
                </a:lnTo>
                <a:lnTo>
                  <a:pt x="487806" y="17184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46052C9-826B-47AC-9F6B-3078D4F43748}"/>
              </a:ext>
            </a:extLst>
          </p:cNvPr>
          <p:cNvSpPr/>
          <p:nvPr userDrawn="1"/>
        </p:nvSpPr>
        <p:spPr>
          <a:xfrm>
            <a:off x="10871770" y="1202556"/>
            <a:ext cx="316887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0C3867F5-4C6F-48BE-9DFF-9046D1FE6771}"/>
              </a:ext>
            </a:extLst>
          </p:cNvPr>
          <p:cNvSpPr/>
          <p:nvPr userDrawn="1"/>
        </p:nvSpPr>
        <p:spPr>
          <a:xfrm rot="20761418">
            <a:off x="11512604" y="1484835"/>
            <a:ext cx="162256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7B0CB40F-9E6F-457D-9C1F-9769BC3AE13E}"/>
              </a:ext>
            </a:extLst>
          </p:cNvPr>
          <p:cNvSpPr/>
          <p:nvPr userDrawn="1"/>
        </p:nvSpPr>
        <p:spPr>
          <a:xfrm rot="1160487">
            <a:off x="10291662" y="1614015"/>
            <a:ext cx="316887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0FCD03E7-2128-4C04-A914-409506646A76}"/>
              </a:ext>
            </a:extLst>
          </p:cNvPr>
          <p:cNvSpPr/>
          <p:nvPr userDrawn="1"/>
        </p:nvSpPr>
        <p:spPr>
          <a:xfrm rot="803026">
            <a:off x="11586107" y="2015428"/>
            <a:ext cx="162256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E0A84F6-FEAA-4BDD-9282-20006CFE8BD1}"/>
              </a:ext>
            </a:extLst>
          </p:cNvPr>
          <p:cNvSpPr/>
          <p:nvPr userDrawn="1"/>
        </p:nvSpPr>
        <p:spPr>
          <a:xfrm rot="19260823">
            <a:off x="10216425" y="538864"/>
            <a:ext cx="467362" cy="344458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CD00A51-7C86-40CE-9A85-9305A72856F5}"/>
              </a:ext>
            </a:extLst>
          </p:cNvPr>
          <p:cNvSpPr/>
          <p:nvPr userDrawn="1"/>
        </p:nvSpPr>
        <p:spPr>
          <a:xfrm rot="20377627">
            <a:off x="10678141" y="849218"/>
            <a:ext cx="316887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72581C84-47AA-4227-BB97-9D73745C6350}"/>
              </a:ext>
            </a:extLst>
          </p:cNvPr>
          <p:cNvSpPr/>
          <p:nvPr userDrawn="1"/>
        </p:nvSpPr>
        <p:spPr>
          <a:xfrm rot="19260823">
            <a:off x="10717367" y="620572"/>
            <a:ext cx="250689" cy="18476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3D0208D-7363-46C1-93C0-34D5C7CC03D4}"/>
              </a:ext>
            </a:extLst>
          </p:cNvPr>
          <p:cNvSpPr/>
          <p:nvPr userDrawn="1"/>
        </p:nvSpPr>
        <p:spPr>
          <a:xfrm rot="19810388">
            <a:off x="11064926" y="781602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9BF00BA4-FF52-480A-802E-02DFDD8C7441}"/>
              </a:ext>
            </a:extLst>
          </p:cNvPr>
          <p:cNvSpPr/>
          <p:nvPr userDrawn="1"/>
        </p:nvSpPr>
        <p:spPr>
          <a:xfrm rot="18277851">
            <a:off x="11152527" y="382052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98FC3C8E-D2F9-46FE-B29F-17C02B89FFCC}"/>
              </a:ext>
            </a:extLst>
          </p:cNvPr>
          <p:cNvSpPr/>
          <p:nvPr userDrawn="1"/>
        </p:nvSpPr>
        <p:spPr>
          <a:xfrm rot="20761418">
            <a:off x="11545452" y="1030689"/>
            <a:ext cx="162256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AC53E23-4CA7-479D-B22A-A5FCB3E5B5F6}"/>
              </a:ext>
            </a:extLst>
          </p:cNvPr>
          <p:cNvSpPr/>
          <p:nvPr userDrawn="1"/>
        </p:nvSpPr>
        <p:spPr>
          <a:xfrm rot="17315293">
            <a:off x="11756248" y="247552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6F0F1DB-0C5F-4895-B71A-86B7D122DD4B}"/>
              </a:ext>
            </a:extLst>
          </p:cNvPr>
          <p:cNvSpPr/>
          <p:nvPr userDrawn="1"/>
        </p:nvSpPr>
        <p:spPr>
          <a:xfrm rot="20082236">
            <a:off x="11448108" y="631127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34BF4B3-A394-4B33-84E8-433CB3F4D710}"/>
              </a:ext>
            </a:extLst>
          </p:cNvPr>
          <p:cNvSpPr/>
          <p:nvPr userDrawn="1"/>
        </p:nvSpPr>
        <p:spPr>
          <a:xfrm rot="19879732">
            <a:off x="11668879" y="824433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6E11BA4-7EBA-47E5-8E07-57E665A74955}"/>
              </a:ext>
            </a:extLst>
          </p:cNvPr>
          <p:cNvSpPr/>
          <p:nvPr userDrawn="1"/>
        </p:nvSpPr>
        <p:spPr>
          <a:xfrm rot="328041">
            <a:off x="10094502" y="901548"/>
            <a:ext cx="579699" cy="606799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  <a:gd name="connsiteX0" fmla="*/ 487806 w 487806"/>
              <a:gd name="connsiteY0" fmla="*/ 171848 h 510610"/>
              <a:gd name="connsiteX1" fmla="*/ 308036 w 487806"/>
              <a:gd name="connsiteY1" fmla="*/ 510610 h 510610"/>
              <a:gd name="connsiteX2" fmla="*/ 0 w 487806"/>
              <a:gd name="connsiteY2" fmla="*/ 0 h 510610"/>
              <a:gd name="connsiteX3" fmla="*/ 487806 w 487806"/>
              <a:gd name="connsiteY3" fmla="*/ 171848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806" h="510610">
                <a:moveTo>
                  <a:pt x="487806" y="171848"/>
                </a:moveTo>
                <a:lnTo>
                  <a:pt x="308036" y="510610"/>
                </a:lnTo>
                <a:lnTo>
                  <a:pt x="0" y="0"/>
                </a:lnTo>
                <a:lnTo>
                  <a:pt x="487806" y="17184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7A178943-1EAE-4532-95FB-DFD1B8A936ED}"/>
              </a:ext>
            </a:extLst>
          </p:cNvPr>
          <p:cNvSpPr/>
          <p:nvPr userDrawn="1"/>
        </p:nvSpPr>
        <p:spPr>
          <a:xfrm>
            <a:off x="10871770" y="1202556"/>
            <a:ext cx="316887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A1603A2C-1F9D-4BAB-BF6C-C411F8898F5A}"/>
              </a:ext>
            </a:extLst>
          </p:cNvPr>
          <p:cNvSpPr/>
          <p:nvPr userDrawn="1"/>
        </p:nvSpPr>
        <p:spPr>
          <a:xfrm rot="20761418">
            <a:off x="11512604" y="1484835"/>
            <a:ext cx="162256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D019487C-9065-4D0C-8A4F-0BEC960FF5E1}"/>
              </a:ext>
            </a:extLst>
          </p:cNvPr>
          <p:cNvSpPr/>
          <p:nvPr userDrawn="1"/>
        </p:nvSpPr>
        <p:spPr>
          <a:xfrm rot="1160487">
            <a:off x="10291662" y="1614015"/>
            <a:ext cx="316887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B2E39A85-934A-4BF2-93E3-761989F1B981}"/>
              </a:ext>
            </a:extLst>
          </p:cNvPr>
          <p:cNvSpPr/>
          <p:nvPr userDrawn="1"/>
        </p:nvSpPr>
        <p:spPr>
          <a:xfrm rot="803026">
            <a:off x="11586107" y="2015428"/>
            <a:ext cx="162256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152000"/>
            <a:ext cx="5472000" cy="504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E47D86-FD0D-44D0-9B7F-9EDEBD11F9D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94AA1D0D-4A88-48E6-9F92-152A70F621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0384" y="1140847"/>
            <a:ext cx="5471616" cy="5036116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3C9BAF7-A9F4-4666-A96D-E0820914D8A4}"/>
              </a:ext>
            </a:extLst>
          </p:cNvPr>
          <p:cNvSpPr/>
          <p:nvPr userDrawn="1"/>
        </p:nvSpPr>
        <p:spPr>
          <a:xfrm rot="19260823">
            <a:off x="10216425" y="538864"/>
            <a:ext cx="467362" cy="344458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210B130-61BF-42BB-A9D3-54F0E9975E1E}"/>
              </a:ext>
            </a:extLst>
          </p:cNvPr>
          <p:cNvSpPr/>
          <p:nvPr userDrawn="1"/>
        </p:nvSpPr>
        <p:spPr>
          <a:xfrm rot="20377627">
            <a:off x="10678141" y="849218"/>
            <a:ext cx="316887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ED4637A-B150-47D5-91AA-5443ECDF24E5}"/>
              </a:ext>
            </a:extLst>
          </p:cNvPr>
          <p:cNvSpPr/>
          <p:nvPr userDrawn="1"/>
        </p:nvSpPr>
        <p:spPr>
          <a:xfrm rot="19260823">
            <a:off x="10717367" y="620572"/>
            <a:ext cx="250689" cy="18476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F345A228-3ACD-436B-BAEA-C19CFB995DFF}"/>
              </a:ext>
            </a:extLst>
          </p:cNvPr>
          <p:cNvSpPr/>
          <p:nvPr userDrawn="1"/>
        </p:nvSpPr>
        <p:spPr>
          <a:xfrm rot="19810388">
            <a:off x="11064926" y="781602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4808980A-AE2C-4B9A-923B-70728FF4B383}"/>
              </a:ext>
            </a:extLst>
          </p:cNvPr>
          <p:cNvSpPr/>
          <p:nvPr userDrawn="1"/>
        </p:nvSpPr>
        <p:spPr>
          <a:xfrm rot="18277851">
            <a:off x="11152527" y="382052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E90E16CE-7F71-45E1-88F3-0F2422E4E14F}"/>
              </a:ext>
            </a:extLst>
          </p:cNvPr>
          <p:cNvSpPr/>
          <p:nvPr userDrawn="1"/>
        </p:nvSpPr>
        <p:spPr>
          <a:xfrm rot="20761418">
            <a:off x="11545452" y="1030689"/>
            <a:ext cx="162256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024FFFC-3734-4C7F-8BB4-1D72D8764C19}"/>
              </a:ext>
            </a:extLst>
          </p:cNvPr>
          <p:cNvSpPr/>
          <p:nvPr userDrawn="1"/>
        </p:nvSpPr>
        <p:spPr>
          <a:xfrm rot="17315293">
            <a:off x="11756248" y="247552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5E243F7-C034-42A6-94F7-39C26EF11897}"/>
              </a:ext>
            </a:extLst>
          </p:cNvPr>
          <p:cNvSpPr/>
          <p:nvPr userDrawn="1"/>
        </p:nvSpPr>
        <p:spPr>
          <a:xfrm rot="20082236">
            <a:off x="11448108" y="631127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7F7416F4-3283-4DFF-BF8E-0F1B10C57C7B}"/>
              </a:ext>
            </a:extLst>
          </p:cNvPr>
          <p:cNvSpPr/>
          <p:nvPr userDrawn="1"/>
        </p:nvSpPr>
        <p:spPr>
          <a:xfrm rot="19879732">
            <a:off x="11668879" y="824433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E43006F-FE7C-4D9C-9803-C7A1705E2E29}"/>
              </a:ext>
            </a:extLst>
          </p:cNvPr>
          <p:cNvSpPr/>
          <p:nvPr userDrawn="1"/>
        </p:nvSpPr>
        <p:spPr>
          <a:xfrm rot="328041">
            <a:off x="10094502" y="901548"/>
            <a:ext cx="579699" cy="606799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  <a:gd name="connsiteX0" fmla="*/ 487806 w 487806"/>
              <a:gd name="connsiteY0" fmla="*/ 171848 h 510610"/>
              <a:gd name="connsiteX1" fmla="*/ 308036 w 487806"/>
              <a:gd name="connsiteY1" fmla="*/ 510610 h 510610"/>
              <a:gd name="connsiteX2" fmla="*/ 0 w 487806"/>
              <a:gd name="connsiteY2" fmla="*/ 0 h 510610"/>
              <a:gd name="connsiteX3" fmla="*/ 487806 w 487806"/>
              <a:gd name="connsiteY3" fmla="*/ 171848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806" h="510610">
                <a:moveTo>
                  <a:pt x="487806" y="171848"/>
                </a:moveTo>
                <a:lnTo>
                  <a:pt x="308036" y="510610"/>
                </a:lnTo>
                <a:lnTo>
                  <a:pt x="0" y="0"/>
                </a:lnTo>
                <a:lnTo>
                  <a:pt x="487806" y="17184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40B601BE-5173-46B7-B727-24C354628A9A}"/>
              </a:ext>
            </a:extLst>
          </p:cNvPr>
          <p:cNvSpPr/>
          <p:nvPr userDrawn="1"/>
        </p:nvSpPr>
        <p:spPr>
          <a:xfrm>
            <a:off x="10871770" y="1202556"/>
            <a:ext cx="316887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0840A278-AE7C-4997-AAEA-F758452843B7}"/>
              </a:ext>
            </a:extLst>
          </p:cNvPr>
          <p:cNvSpPr/>
          <p:nvPr userDrawn="1"/>
        </p:nvSpPr>
        <p:spPr>
          <a:xfrm rot="20761418">
            <a:off x="11512604" y="1484835"/>
            <a:ext cx="162256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03AE5DE6-4BFB-4DB3-8207-ABE7B804220D}"/>
              </a:ext>
            </a:extLst>
          </p:cNvPr>
          <p:cNvSpPr/>
          <p:nvPr userDrawn="1"/>
        </p:nvSpPr>
        <p:spPr>
          <a:xfrm rot="1160487">
            <a:off x="10291662" y="1614015"/>
            <a:ext cx="316887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06BC0376-95EB-4B85-AD13-AB07742066DC}"/>
              </a:ext>
            </a:extLst>
          </p:cNvPr>
          <p:cNvSpPr/>
          <p:nvPr userDrawn="1"/>
        </p:nvSpPr>
        <p:spPr>
          <a:xfrm rot="803026">
            <a:off x="11586107" y="2015428"/>
            <a:ext cx="162256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152000"/>
            <a:ext cx="3600000" cy="503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01550" y="1152000"/>
            <a:ext cx="3600450" cy="503872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71550" y="1152000"/>
            <a:ext cx="3600450" cy="503872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152000"/>
            <a:ext cx="2160000" cy="503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26412" y="1152525"/>
            <a:ext cx="2160588" cy="503872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21412" y="1152525"/>
            <a:ext cx="2160588" cy="503872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6412" y="1148060"/>
            <a:ext cx="2160588" cy="503872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611412" y="1152525"/>
            <a:ext cx="2160588" cy="503872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mage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7">
            <a:extLst>
              <a:ext uri="{FF2B5EF4-FFF2-40B4-BE49-F238E27FC236}">
                <a16:creationId xmlns:a16="http://schemas.microsoft.com/office/drawing/2014/main" id="{2041BFF2-BC3B-3145-940D-004809E5A80A}"/>
              </a:ext>
            </a:extLst>
          </p:cNvPr>
          <p:cNvSpPr>
            <a:spLocks noChangeAspect="1"/>
          </p:cNvSpPr>
          <p:nvPr userDrawn="1"/>
        </p:nvSpPr>
        <p:spPr>
          <a:xfrm>
            <a:off x="3050592" y="2030748"/>
            <a:ext cx="1508760" cy="15087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9906F5C-A183-DF45-AE48-C1D611CDC98D}"/>
              </a:ext>
            </a:extLst>
          </p:cNvPr>
          <p:cNvSpPr>
            <a:spLocks noChangeAspect="1"/>
          </p:cNvSpPr>
          <p:nvPr userDrawn="1"/>
        </p:nvSpPr>
        <p:spPr>
          <a:xfrm>
            <a:off x="5345060" y="2030748"/>
            <a:ext cx="1508760" cy="15087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C9CFF2EB-CD95-EA4D-810E-C9F8127071FE}"/>
              </a:ext>
            </a:extLst>
          </p:cNvPr>
          <p:cNvSpPr>
            <a:spLocks noChangeAspect="1"/>
          </p:cNvSpPr>
          <p:nvPr userDrawn="1"/>
        </p:nvSpPr>
        <p:spPr>
          <a:xfrm>
            <a:off x="7639529" y="2030748"/>
            <a:ext cx="1508760" cy="15087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EE120266-68E0-504A-B1C8-F3369F5AF7C0}"/>
              </a:ext>
            </a:extLst>
          </p:cNvPr>
          <p:cNvSpPr>
            <a:spLocks noChangeAspect="1"/>
          </p:cNvSpPr>
          <p:nvPr userDrawn="1"/>
        </p:nvSpPr>
        <p:spPr>
          <a:xfrm>
            <a:off x="9933998" y="2030748"/>
            <a:ext cx="1508760" cy="15087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FB4A810-8614-AD44-B362-CE45C8C679CE}"/>
              </a:ext>
            </a:extLst>
          </p:cNvPr>
          <p:cNvSpPr>
            <a:spLocks noChangeAspect="1"/>
          </p:cNvSpPr>
          <p:nvPr userDrawn="1"/>
        </p:nvSpPr>
        <p:spPr>
          <a:xfrm>
            <a:off x="759111" y="2030748"/>
            <a:ext cx="1508760" cy="15087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726075" y="4688112"/>
            <a:ext cx="2160588" cy="900000"/>
          </a:xfr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20543" y="4688112"/>
            <a:ext cx="2160588" cy="900000"/>
          </a:xfr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15012" y="4683647"/>
            <a:ext cx="2160588" cy="900000"/>
          </a:xfr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609481" y="4688112"/>
            <a:ext cx="2160588" cy="900000"/>
          </a:xfr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B3F7825-EB73-4976-9D8D-BAD8C8FCEA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1800" y="3926334"/>
            <a:ext cx="2160000" cy="504000"/>
          </a:xfrm>
        </p:spPr>
        <p:txBody>
          <a:bodyPr/>
          <a:lstStyle>
            <a:lvl1pPr marL="0" indent="0" algn="ctr">
              <a:buNone/>
              <a:defRPr b="1">
                <a:latin typeface="+mj-lt"/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D972951-9088-4993-8DED-9DA3B6B08CF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726076" y="3926335"/>
            <a:ext cx="2160587" cy="504000"/>
          </a:xfrm>
        </p:spPr>
        <p:txBody>
          <a:bodyPr/>
          <a:lstStyle>
            <a:lvl1pPr marL="0" indent="0" algn="ctr">
              <a:buNone/>
              <a:defRPr b="1">
                <a:latin typeface="+mj-lt"/>
              </a:defRPr>
            </a:lvl1pPr>
          </a:lstStyle>
          <a:p>
            <a:pPr lvl="0"/>
            <a:r>
              <a:rPr lang="en-US" noProof="0"/>
              <a:t>Bullet 2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48424FDD-507C-4199-BFC6-8BC01D8992B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020543" y="3926335"/>
            <a:ext cx="2160588" cy="504000"/>
          </a:xfrm>
        </p:spPr>
        <p:txBody>
          <a:bodyPr/>
          <a:lstStyle>
            <a:lvl1pPr marL="0" indent="0" algn="ctr">
              <a:buNone/>
              <a:defRPr b="1">
                <a:latin typeface="+mj-lt"/>
              </a:defRPr>
            </a:lvl1pPr>
          </a:lstStyle>
          <a:p>
            <a:pPr lvl="0"/>
            <a:r>
              <a:rPr lang="en-US" noProof="0"/>
              <a:t>Bullet 3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33DAFB20-1343-4578-8AA0-0378B674F1B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315013" y="3926335"/>
            <a:ext cx="2160587" cy="504000"/>
          </a:xfrm>
        </p:spPr>
        <p:txBody>
          <a:bodyPr/>
          <a:lstStyle>
            <a:lvl1pPr marL="0" indent="0" algn="ctr">
              <a:buNone/>
              <a:defRPr b="1">
                <a:latin typeface="+mj-lt"/>
              </a:defRPr>
            </a:lvl1pPr>
          </a:lstStyle>
          <a:p>
            <a:pPr lvl="0"/>
            <a:r>
              <a:rPr lang="en-US" noProof="0"/>
              <a:t>Bullet 4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B01E9EA3-8BD6-4531-812C-663C75428B7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609481" y="3926335"/>
            <a:ext cx="2160588" cy="504000"/>
          </a:xfrm>
        </p:spPr>
        <p:txBody>
          <a:bodyPr/>
          <a:lstStyle>
            <a:lvl1pPr marL="0" indent="0" algn="ctr">
              <a:buNone/>
              <a:defRPr b="1">
                <a:latin typeface="+mj-lt"/>
              </a:defRPr>
            </a:lvl1pPr>
          </a:lstStyle>
          <a:p>
            <a:pPr lvl="0"/>
            <a:r>
              <a:rPr lang="en-US" noProof="0"/>
              <a:t>Bullet 5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DA4566DA-C848-4A27-BBC8-722932FFD7F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32094" y="4683350"/>
            <a:ext cx="2160000" cy="900000"/>
          </a:xfr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0B1F8F6-73A5-F142-8A28-094DA998B5F5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086454" y="2358091"/>
            <a:ext cx="854075" cy="85407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2" name="Picture Placeholder 3">
            <a:extLst>
              <a:ext uri="{FF2B5EF4-FFF2-40B4-BE49-F238E27FC236}">
                <a16:creationId xmlns:a16="http://schemas.microsoft.com/office/drawing/2014/main" id="{F78A887E-89A6-244C-8AA4-484FE5358768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380176" y="2358091"/>
            <a:ext cx="854075" cy="85407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3" name="Picture Placeholder 3">
            <a:extLst>
              <a:ext uri="{FF2B5EF4-FFF2-40B4-BE49-F238E27FC236}">
                <a16:creationId xmlns:a16="http://schemas.microsoft.com/office/drawing/2014/main" id="{52B18661-99A8-214A-A089-09F11F1EB5C4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5673898" y="2358091"/>
            <a:ext cx="854075" cy="85407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4" name="Picture Placeholder 3">
            <a:extLst>
              <a:ext uri="{FF2B5EF4-FFF2-40B4-BE49-F238E27FC236}">
                <a16:creationId xmlns:a16="http://schemas.microsoft.com/office/drawing/2014/main" id="{69D5F0B5-DE10-D646-9244-6B4289E7793E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7967620" y="2358091"/>
            <a:ext cx="854075" cy="85407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5" name="Picture Placeholder 3">
            <a:extLst>
              <a:ext uri="{FF2B5EF4-FFF2-40B4-BE49-F238E27FC236}">
                <a16:creationId xmlns:a16="http://schemas.microsoft.com/office/drawing/2014/main" id="{72B87CCD-6D17-844B-87EF-F8BC69D79B0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10261341" y="2358091"/>
            <a:ext cx="854075" cy="85407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cxnSp>
        <p:nvCxnSpPr>
          <p:cNvPr id="25" name="Straight Connector 24" descr="First divider line on slide">
            <a:extLst>
              <a:ext uri="{FF2B5EF4-FFF2-40B4-BE49-F238E27FC236}">
                <a16:creationId xmlns:a16="http://schemas.microsoft.com/office/drawing/2014/main" id="{402BCAE3-72EC-4098-A211-3555BFDE932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2659047" y="2052013"/>
            <a:ext cx="0" cy="1487495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 descr="Second divider line on slide">
            <a:extLst>
              <a:ext uri="{FF2B5EF4-FFF2-40B4-BE49-F238E27FC236}">
                <a16:creationId xmlns:a16="http://schemas.microsoft.com/office/drawing/2014/main" id="{94A08494-9C0E-4AAF-BE9A-166FE994DAB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4953541" y="2052013"/>
            <a:ext cx="0" cy="1487495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 descr="Third divider line on slide">
            <a:extLst>
              <a:ext uri="{FF2B5EF4-FFF2-40B4-BE49-F238E27FC236}">
                <a16:creationId xmlns:a16="http://schemas.microsoft.com/office/drawing/2014/main" id="{698FE6A1-AEF7-4FD7-A689-908A6B9CC06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7248035" y="2052013"/>
            <a:ext cx="0" cy="1487495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 descr="Fourth divider line on slide">
            <a:extLst>
              <a:ext uri="{FF2B5EF4-FFF2-40B4-BE49-F238E27FC236}">
                <a16:creationId xmlns:a16="http://schemas.microsoft.com/office/drawing/2014/main" id="{636DD6E3-6313-40D8-B03E-60E2E5A6979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9542529" y="2052013"/>
            <a:ext cx="0" cy="1487495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80266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3 x Image Bullets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Oval 19">
            <a:extLst>
              <a:ext uri="{FF2B5EF4-FFF2-40B4-BE49-F238E27FC236}">
                <a16:creationId xmlns:a16="http://schemas.microsoft.com/office/drawing/2014/main" id="{019D3C0C-316D-A045-BC1B-D508718E47A9}"/>
              </a:ext>
            </a:extLst>
          </p:cNvPr>
          <p:cNvSpPr>
            <a:spLocks noChangeAspect="1"/>
          </p:cNvSpPr>
          <p:nvPr userDrawn="1"/>
        </p:nvSpPr>
        <p:spPr>
          <a:xfrm>
            <a:off x="3050592" y="2030748"/>
            <a:ext cx="1508760" cy="15087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56D90BAC-4672-454F-9B98-7A6F31D7B3F7}"/>
              </a:ext>
            </a:extLst>
          </p:cNvPr>
          <p:cNvSpPr>
            <a:spLocks noChangeAspect="1"/>
          </p:cNvSpPr>
          <p:nvPr userDrawn="1"/>
        </p:nvSpPr>
        <p:spPr>
          <a:xfrm>
            <a:off x="5345060" y="2030748"/>
            <a:ext cx="1508760" cy="15087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21146660-9CB0-D241-ACBC-5C0A9FC8AD1A}"/>
              </a:ext>
            </a:extLst>
          </p:cNvPr>
          <p:cNvSpPr>
            <a:spLocks noChangeAspect="1"/>
          </p:cNvSpPr>
          <p:nvPr userDrawn="1"/>
        </p:nvSpPr>
        <p:spPr>
          <a:xfrm>
            <a:off x="759111" y="2030748"/>
            <a:ext cx="1508760" cy="15087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7" name="Picture Placeholder 3">
            <a:extLst>
              <a:ext uri="{FF2B5EF4-FFF2-40B4-BE49-F238E27FC236}">
                <a16:creationId xmlns:a16="http://schemas.microsoft.com/office/drawing/2014/main" id="{831AC394-0DDA-6F4A-B2D3-6D95CD866486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086454" y="2358091"/>
            <a:ext cx="854075" cy="85407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8" name="Picture Placeholder 3">
            <a:extLst>
              <a:ext uri="{FF2B5EF4-FFF2-40B4-BE49-F238E27FC236}">
                <a16:creationId xmlns:a16="http://schemas.microsoft.com/office/drawing/2014/main" id="{B1A58D5B-A4BA-F446-90DA-1B6B207869A8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380176" y="2358091"/>
            <a:ext cx="854075" cy="85407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7912C149-C249-1940-AF83-360853E78C26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5673898" y="2358091"/>
            <a:ext cx="854075" cy="85407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D24854E3-04DE-4154-AD8A-9F8AC3E4EE33}"/>
              </a:ext>
            </a:extLst>
          </p:cNvPr>
          <p:cNvSpPr/>
          <p:nvPr userDrawn="1"/>
        </p:nvSpPr>
        <p:spPr>
          <a:xfrm>
            <a:off x="7632650" y="86714"/>
            <a:ext cx="4472635" cy="6684572"/>
          </a:xfrm>
          <a:prstGeom prst="rect">
            <a:avLst/>
          </a:prstGeom>
          <a:gradFill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31000"/>
                </a:schemeClr>
              </a:gs>
            </a:gsLst>
            <a:lin ang="12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5BDD2BB3-B6A3-404C-846E-13E06B2F1662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7632650" y="86714"/>
            <a:ext cx="4472635" cy="6478538"/>
          </a:xfrm>
          <a:custGeom>
            <a:avLst/>
            <a:gdLst>
              <a:gd name="connsiteX0" fmla="*/ 376782 w 4559351"/>
              <a:gd name="connsiteY0" fmla="*/ 5927210 h 6604145"/>
              <a:gd name="connsiteX1" fmla="*/ 1519837 w 4559351"/>
              <a:gd name="connsiteY1" fmla="*/ 6224579 h 6604145"/>
              <a:gd name="connsiteX2" fmla="*/ 1067656 w 4559351"/>
              <a:gd name="connsiteY2" fmla="*/ 6604145 h 6604145"/>
              <a:gd name="connsiteX3" fmla="*/ 567431 w 4559351"/>
              <a:gd name="connsiteY3" fmla="*/ 6347235 h 6604145"/>
              <a:gd name="connsiteX4" fmla="*/ 3770030 w 4559351"/>
              <a:gd name="connsiteY4" fmla="*/ 4729122 h 6604145"/>
              <a:gd name="connsiteX5" fmla="*/ 3830234 w 4559351"/>
              <a:gd name="connsiteY5" fmla="*/ 4893659 h 6604145"/>
              <a:gd name="connsiteX6" fmla="*/ 3125854 w 4559351"/>
              <a:gd name="connsiteY6" fmla="*/ 4949110 h 6604145"/>
              <a:gd name="connsiteX7" fmla="*/ 3170574 w 4559351"/>
              <a:gd name="connsiteY7" fmla="*/ 4030224 h 6604145"/>
              <a:gd name="connsiteX8" fmla="*/ 3437863 w 4559351"/>
              <a:gd name="connsiteY8" fmla="*/ 4760691 h 6604145"/>
              <a:gd name="connsiteX9" fmla="*/ 2793688 w 4559351"/>
              <a:gd name="connsiteY9" fmla="*/ 4980680 h 6604145"/>
              <a:gd name="connsiteX10" fmla="*/ 2501683 w 4559351"/>
              <a:gd name="connsiteY10" fmla="*/ 5003670 h 6604145"/>
              <a:gd name="connsiteX11" fmla="*/ 0 w 4559351"/>
              <a:gd name="connsiteY11" fmla="*/ 3396395 h 6604145"/>
              <a:gd name="connsiteX12" fmla="*/ 3032435 w 4559351"/>
              <a:gd name="connsiteY12" fmla="*/ 3966867 h 6604145"/>
              <a:gd name="connsiteX13" fmla="*/ 1101460 w 4559351"/>
              <a:gd name="connsiteY13" fmla="*/ 6039845 h 6604145"/>
              <a:gd name="connsiteX14" fmla="*/ 10881 w 4559351"/>
              <a:gd name="connsiteY14" fmla="*/ 5508230 h 6604145"/>
              <a:gd name="connsiteX15" fmla="*/ 0 w 4559351"/>
              <a:gd name="connsiteY15" fmla="*/ 5475113 h 6604145"/>
              <a:gd name="connsiteX16" fmla="*/ 0 w 4559351"/>
              <a:gd name="connsiteY16" fmla="*/ 2843941 h 6604145"/>
              <a:gd name="connsiteX17" fmla="*/ 1605508 w 4559351"/>
              <a:gd name="connsiteY17" fmla="*/ 3374908 h 6604145"/>
              <a:gd name="connsiteX18" fmla="*/ 1482045 w 4559351"/>
              <a:gd name="connsiteY18" fmla="*/ 3547687 h 6604145"/>
              <a:gd name="connsiteX19" fmla="*/ 0 w 4559351"/>
              <a:gd name="connsiteY19" fmla="*/ 3206607 h 6604145"/>
              <a:gd name="connsiteX20" fmla="*/ 0 w 4559351"/>
              <a:gd name="connsiteY20" fmla="*/ 0 h 6604145"/>
              <a:gd name="connsiteX21" fmla="*/ 4559351 w 4559351"/>
              <a:gd name="connsiteY21" fmla="*/ 0 h 6604145"/>
              <a:gd name="connsiteX22" fmla="*/ 4559351 w 4559351"/>
              <a:gd name="connsiteY22" fmla="*/ 4284646 h 6604145"/>
              <a:gd name="connsiteX23" fmla="*/ 0 w 4559351"/>
              <a:gd name="connsiteY23" fmla="*/ 2645102 h 6604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4559351" h="6604145">
                <a:moveTo>
                  <a:pt x="376782" y="5927210"/>
                </a:moveTo>
                <a:lnTo>
                  <a:pt x="1519837" y="6224579"/>
                </a:lnTo>
                <a:lnTo>
                  <a:pt x="1067656" y="6604145"/>
                </a:lnTo>
                <a:lnTo>
                  <a:pt x="567431" y="6347235"/>
                </a:lnTo>
                <a:close/>
                <a:moveTo>
                  <a:pt x="3770030" y="4729122"/>
                </a:moveTo>
                <a:lnTo>
                  <a:pt x="3830234" y="4893659"/>
                </a:lnTo>
                <a:lnTo>
                  <a:pt x="3125854" y="4949110"/>
                </a:lnTo>
                <a:close/>
                <a:moveTo>
                  <a:pt x="3170574" y="4030224"/>
                </a:moveTo>
                <a:lnTo>
                  <a:pt x="3437863" y="4760691"/>
                </a:lnTo>
                <a:lnTo>
                  <a:pt x="2793688" y="4980680"/>
                </a:lnTo>
                <a:lnTo>
                  <a:pt x="2501683" y="5003670"/>
                </a:lnTo>
                <a:close/>
                <a:moveTo>
                  <a:pt x="0" y="3396395"/>
                </a:moveTo>
                <a:lnTo>
                  <a:pt x="3032435" y="3966867"/>
                </a:lnTo>
                <a:lnTo>
                  <a:pt x="1101460" y="6039845"/>
                </a:lnTo>
                <a:lnTo>
                  <a:pt x="10881" y="5508230"/>
                </a:lnTo>
                <a:lnTo>
                  <a:pt x="0" y="5475113"/>
                </a:lnTo>
                <a:close/>
                <a:moveTo>
                  <a:pt x="0" y="2843941"/>
                </a:moveTo>
                <a:lnTo>
                  <a:pt x="1605508" y="3374908"/>
                </a:lnTo>
                <a:lnTo>
                  <a:pt x="1482045" y="3547687"/>
                </a:lnTo>
                <a:lnTo>
                  <a:pt x="0" y="3206607"/>
                </a:lnTo>
                <a:close/>
                <a:moveTo>
                  <a:pt x="0" y="0"/>
                </a:moveTo>
                <a:lnTo>
                  <a:pt x="4559351" y="0"/>
                </a:lnTo>
                <a:lnTo>
                  <a:pt x="4559351" y="4284646"/>
                </a:lnTo>
                <a:lnTo>
                  <a:pt x="0" y="264510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1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noProof="0" dirty="0"/>
              <a:t>Insert or Drag and Drop Image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726075" y="4688112"/>
            <a:ext cx="2160588" cy="900000"/>
          </a:xfr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20543" y="4688112"/>
            <a:ext cx="2160588" cy="900000"/>
          </a:xfr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B3F7825-EB73-4976-9D8D-BAD8C8FCEA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1800" y="3926334"/>
            <a:ext cx="2160000" cy="504000"/>
          </a:xfrm>
        </p:spPr>
        <p:txBody>
          <a:bodyPr/>
          <a:lstStyle>
            <a:lvl1pPr marL="0" indent="0" algn="ctr">
              <a:buNone/>
              <a:defRPr b="1">
                <a:latin typeface="+mj-lt"/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D972951-9088-4993-8DED-9DA3B6B08CF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726076" y="3926335"/>
            <a:ext cx="2160587" cy="504000"/>
          </a:xfrm>
        </p:spPr>
        <p:txBody>
          <a:bodyPr/>
          <a:lstStyle>
            <a:lvl1pPr marL="0" indent="0" algn="ctr">
              <a:buNone/>
              <a:defRPr b="1">
                <a:latin typeface="+mj-lt"/>
              </a:defRPr>
            </a:lvl1pPr>
          </a:lstStyle>
          <a:p>
            <a:pPr lvl="0"/>
            <a:r>
              <a:rPr lang="en-US" noProof="0"/>
              <a:t>Bullet 2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48424FDD-507C-4199-BFC6-8BC01D8992B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020543" y="3926335"/>
            <a:ext cx="2160588" cy="504000"/>
          </a:xfrm>
        </p:spPr>
        <p:txBody>
          <a:bodyPr/>
          <a:lstStyle>
            <a:lvl1pPr marL="0" indent="0" algn="ctr">
              <a:buNone/>
              <a:defRPr b="1">
                <a:latin typeface="+mj-lt"/>
              </a:defRPr>
            </a:lvl1pPr>
          </a:lstStyle>
          <a:p>
            <a:pPr lvl="0"/>
            <a:r>
              <a:rPr lang="en-US" noProof="0"/>
              <a:t>Bullet 3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DA4566DA-C848-4A27-BBC8-722932FFD7F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32094" y="4683350"/>
            <a:ext cx="2160000" cy="900000"/>
          </a:xfr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51" name="Octagon 50">
            <a:extLst>
              <a:ext uri="{FF2B5EF4-FFF2-40B4-BE49-F238E27FC236}">
                <a16:creationId xmlns:a16="http://schemas.microsoft.com/office/drawing/2014/main" id="{758B0359-60B9-4D73-825D-ACE303A61C50}"/>
              </a:ext>
            </a:extLst>
          </p:cNvPr>
          <p:cNvSpPr/>
          <p:nvPr userDrawn="1"/>
        </p:nvSpPr>
        <p:spPr>
          <a:xfrm rot="1361022">
            <a:off x="11394972" y="6053793"/>
            <a:ext cx="634795" cy="634795"/>
          </a:xfrm>
          <a:prstGeom prst="octagon">
            <a:avLst/>
          </a:prstGeom>
          <a:noFill/>
          <a:ln w="3175">
            <a:solidFill>
              <a:schemeClr val="bg1">
                <a:lumMod val="8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09921541-DECE-43BB-BF92-A4B5D5EE5469}"/>
              </a:ext>
            </a:extLst>
          </p:cNvPr>
          <p:cNvSpPr/>
          <p:nvPr userDrawn="1"/>
        </p:nvSpPr>
        <p:spPr>
          <a:xfrm>
            <a:off x="11533871" y="6185902"/>
            <a:ext cx="73515" cy="7351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accent1"/>
              </a:solidFill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83095B3B-1284-4E49-BE50-9C84BE7E58B6}"/>
              </a:ext>
            </a:extLst>
          </p:cNvPr>
          <p:cNvSpPr/>
          <p:nvPr userDrawn="1"/>
        </p:nvSpPr>
        <p:spPr>
          <a:xfrm>
            <a:off x="11892084" y="6561525"/>
            <a:ext cx="100439" cy="100439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7491DD10-64CD-40CA-A0BB-397696C0C168}"/>
              </a:ext>
            </a:extLst>
          </p:cNvPr>
          <p:cNvSpPr/>
          <p:nvPr userDrawn="1"/>
        </p:nvSpPr>
        <p:spPr>
          <a:xfrm>
            <a:off x="11342875" y="5990144"/>
            <a:ext cx="260512" cy="260512"/>
          </a:xfrm>
          <a:prstGeom prst="ellipse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accent1"/>
              </a:solidFill>
            </a:endParaRPr>
          </a:p>
        </p:txBody>
      </p:sp>
      <p:sp>
        <p:nvSpPr>
          <p:cNvPr id="55" name="Slide Number Placeholder 54">
            <a:extLst>
              <a:ext uri="{FF2B5EF4-FFF2-40B4-BE49-F238E27FC236}">
                <a16:creationId xmlns:a16="http://schemas.microsoft.com/office/drawing/2014/main" id="{8702E81C-40F0-489E-8339-0139157E6327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cxnSp>
        <p:nvCxnSpPr>
          <p:cNvPr id="23" name="Straight Connector 22" descr="First divider line on slide">
            <a:extLst>
              <a:ext uri="{FF2B5EF4-FFF2-40B4-BE49-F238E27FC236}">
                <a16:creationId xmlns:a16="http://schemas.microsoft.com/office/drawing/2014/main" id="{7FE1F4E8-B411-4807-9D24-A045EE06CFD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2659047" y="2052013"/>
            <a:ext cx="0" cy="1487495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 descr="Second divider line on slide">
            <a:extLst>
              <a:ext uri="{FF2B5EF4-FFF2-40B4-BE49-F238E27FC236}">
                <a16:creationId xmlns:a16="http://schemas.microsoft.com/office/drawing/2014/main" id="{8C3F648E-45E5-403C-973E-2BEED634B26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4953541" y="2052013"/>
            <a:ext cx="0" cy="1487495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43132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ctagon 6">
            <a:extLst>
              <a:ext uri="{FF2B5EF4-FFF2-40B4-BE49-F238E27FC236}">
                <a16:creationId xmlns:a16="http://schemas.microsoft.com/office/drawing/2014/main" id="{12B87281-2FCA-44C5-BFC9-FD653787EFC4}"/>
              </a:ext>
            </a:extLst>
          </p:cNvPr>
          <p:cNvSpPr/>
          <p:nvPr userDrawn="1"/>
        </p:nvSpPr>
        <p:spPr>
          <a:xfrm rot="1361022">
            <a:off x="11394972" y="6053793"/>
            <a:ext cx="634795" cy="634795"/>
          </a:xfrm>
          <a:prstGeom prst="octagon">
            <a:avLst/>
          </a:prstGeom>
          <a:noFill/>
          <a:ln w="3175">
            <a:solidFill>
              <a:schemeClr val="bg1">
                <a:lumMod val="8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152000"/>
            <a:ext cx="11340000" cy="468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1999" y="6188628"/>
            <a:ext cx="8784941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6369" y="6155190"/>
            <a:ext cx="432000" cy="432000"/>
          </a:xfrm>
          <a:prstGeom prst="ellipse">
            <a:avLst/>
          </a:prstGeom>
          <a:noFill/>
          <a:ln w="3175">
            <a:solidFill>
              <a:schemeClr val="accent1"/>
            </a:solidFill>
          </a:ln>
        </p:spPr>
        <p:txBody>
          <a:bodyPr vert="horz" lIns="0" tIns="0" rIns="0" bIns="0" rtlCol="0" anchor="ctr"/>
          <a:lstStyle>
            <a:lvl1pPr algn="ctr">
              <a:defRPr sz="1200" b="1" i="1">
                <a:solidFill>
                  <a:schemeClr val="tx1"/>
                </a:solidFill>
                <a:latin typeface="+mj-lt"/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66BF03E-F48E-4C0A-9078-07AC4DDF896A}"/>
              </a:ext>
            </a:extLst>
          </p:cNvPr>
          <p:cNvSpPr/>
          <p:nvPr userDrawn="1"/>
        </p:nvSpPr>
        <p:spPr>
          <a:xfrm>
            <a:off x="11533871" y="6185902"/>
            <a:ext cx="73515" cy="7351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accent1"/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F827500-FC74-463C-9312-BC59104AEBD6}"/>
              </a:ext>
            </a:extLst>
          </p:cNvPr>
          <p:cNvSpPr/>
          <p:nvPr userDrawn="1"/>
        </p:nvSpPr>
        <p:spPr>
          <a:xfrm>
            <a:off x="11892084" y="6561525"/>
            <a:ext cx="100439" cy="100439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0EE18F-610D-4230-BA82-4E5007401ADD}"/>
              </a:ext>
            </a:extLst>
          </p:cNvPr>
          <p:cNvSpPr txBox="1"/>
          <p:nvPr userDrawn="1"/>
        </p:nvSpPr>
        <p:spPr>
          <a:xfrm>
            <a:off x="8734570" y="6278857"/>
            <a:ext cx="2510557" cy="18466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/>
            <a:r>
              <a:rPr lang="en-US" sz="1200" noProof="0" dirty="0">
                <a:solidFill>
                  <a:schemeClr val="tx2"/>
                </a:solidFill>
                <a:latin typeface="+mj-lt"/>
              </a:rPr>
              <a:t>Your Logo or Name Here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AF375EA-F235-4EAA-A52F-D6BF0D6EDDCA}"/>
              </a:ext>
            </a:extLst>
          </p:cNvPr>
          <p:cNvSpPr/>
          <p:nvPr userDrawn="1"/>
        </p:nvSpPr>
        <p:spPr>
          <a:xfrm>
            <a:off x="11342875" y="5990144"/>
            <a:ext cx="260512" cy="260512"/>
          </a:xfrm>
          <a:prstGeom prst="ellipse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accent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E3C8C5B-6356-4B7C-887C-A436D7DB4059}"/>
              </a:ext>
            </a:extLst>
          </p:cNvPr>
          <p:cNvSpPr/>
          <p:nvPr userDrawn="1"/>
        </p:nvSpPr>
        <p:spPr>
          <a:xfrm>
            <a:off x="0" y="6771286"/>
            <a:ext cx="12192000" cy="8671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3120C00-0FF6-411F-B2D6-C625ED6BD241}"/>
              </a:ext>
            </a:extLst>
          </p:cNvPr>
          <p:cNvSpPr/>
          <p:nvPr userDrawn="1"/>
        </p:nvSpPr>
        <p:spPr>
          <a:xfrm>
            <a:off x="0" y="0"/>
            <a:ext cx="12192000" cy="8671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D142C1D-78E5-4AD5-BEF3-C015D6E3FEBD}"/>
              </a:ext>
            </a:extLst>
          </p:cNvPr>
          <p:cNvSpPr/>
          <p:nvPr userDrawn="1"/>
        </p:nvSpPr>
        <p:spPr>
          <a:xfrm rot="5400000">
            <a:off x="-3385643" y="3385642"/>
            <a:ext cx="6858001" cy="8671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00D9306-2240-47FF-AA2F-DC7C26A008A4}"/>
              </a:ext>
            </a:extLst>
          </p:cNvPr>
          <p:cNvSpPr/>
          <p:nvPr userDrawn="1"/>
        </p:nvSpPr>
        <p:spPr>
          <a:xfrm rot="5400000">
            <a:off x="8719643" y="3385643"/>
            <a:ext cx="6858000" cy="8671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3" r:id="rId2"/>
    <p:sldLayoutId id="2147483664" r:id="rId3"/>
    <p:sldLayoutId id="2147483650" r:id="rId4"/>
    <p:sldLayoutId id="2147483652" r:id="rId5"/>
    <p:sldLayoutId id="2147483656" r:id="rId6"/>
    <p:sldLayoutId id="2147483657" r:id="rId7"/>
    <p:sldLayoutId id="2147483685" r:id="rId8"/>
    <p:sldLayoutId id="2147483684" r:id="rId9"/>
    <p:sldLayoutId id="2147483683" r:id="rId10"/>
    <p:sldLayoutId id="2147483668" r:id="rId11"/>
    <p:sldLayoutId id="2147483670" r:id="rId12"/>
    <p:sldLayoutId id="2147483653" r:id="rId13"/>
    <p:sldLayoutId id="2147483673" r:id="rId14"/>
    <p:sldLayoutId id="2147483674" r:id="rId15"/>
    <p:sldLayoutId id="2147483676" r:id="rId16"/>
    <p:sldLayoutId id="2147483677" r:id="rId17"/>
    <p:sldLayoutId id="2147483654" r:id="rId18"/>
    <p:sldLayoutId id="2147483660" r:id="rId19"/>
    <p:sldLayoutId id="2147483661" r:id="rId20"/>
    <p:sldLayoutId id="2147483678" r:id="rId21"/>
    <p:sldLayoutId id="2147483686" r:id="rId22"/>
    <p:sldLayoutId id="2147483687" r:id="rId23"/>
    <p:sldLayoutId id="2147483689" r:id="rId24"/>
    <p:sldLayoutId id="2147483690" r:id="rId25"/>
    <p:sldLayoutId id="2147483688" r:id="rId2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29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30.PNG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31.PNG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32.PN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33.PN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34.PNG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35.PNG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36.PNG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37.PNG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38.PNG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39.PNG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40.PNG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43.jpeg"/><Relationship Id="rId5" Type="http://schemas.openxmlformats.org/officeDocument/2006/relationships/image" Target="../media/image42.jpeg"/><Relationship Id="rId4" Type="http://schemas.openxmlformats.org/officeDocument/2006/relationships/image" Target="../media/image41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svg"/><Relationship Id="rId3" Type="http://schemas.openxmlformats.org/officeDocument/2006/relationships/image" Target="../media/image44.jpeg"/><Relationship Id="rId7" Type="http://schemas.openxmlformats.org/officeDocument/2006/relationships/image" Target="../media/image46.png"/><Relationship Id="rId12" Type="http://schemas.openxmlformats.org/officeDocument/2006/relationships/image" Target="../media/image48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51.svg"/><Relationship Id="rId11" Type="http://schemas.openxmlformats.org/officeDocument/2006/relationships/image" Target="../media/image1.png"/><Relationship Id="rId10" Type="http://schemas.openxmlformats.org/officeDocument/2006/relationships/image" Target="../media/image55.svg"/><Relationship Id="rId4" Type="http://schemas.openxmlformats.org/officeDocument/2006/relationships/image" Target="../media/image45.png"/><Relationship Id="rId9" Type="http://schemas.openxmlformats.org/officeDocument/2006/relationships/image" Target="../media/image4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3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12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2.png"/><Relationship Id="rId11" Type="http://schemas.openxmlformats.org/officeDocument/2006/relationships/image" Target="../media/image17.png"/><Relationship Id="rId5" Type="http://schemas.openxmlformats.org/officeDocument/2006/relationships/image" Target="../media/image1.png"/><Relationship Id="rId10" Type="http://schemas.openxmlformats.org/officeDocument/2006/relationships/image" Target="../media/image16.png"/><Relationship Id="rId4" Type="http://schemas.openxmlformats.org/officeDocument/2006/relationships/image" Target="../media/image6.svg"/><Relationship Id="rId9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8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9.png"/><Relationship Id="rId5" Type="http://schemas.openxmlformats.org/officeDocument/2006/relationships/image" Target="../media/image1.png"/><Relationship Id="rId4" Type="http://schemas.openxmlformats.org/officeDocument/2006/relationships/image" Target="../media/image14.svg"/><Relationship Id="rId9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21.png"/><Relationship Id="rId7" Type="http://schemas.openxmlformats.org/officeDocument/2006/relationships/image" Target="../media/image21.sv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3.png"/><Relationship Id="rId11" Type="http://schemas.openxmlformats.org/officeDocument/2006/relationships/image" Target="../media/image3.png"/><Relationship Id="rId5" Type="http://schemas.openxmlformats.org/officeDocument/2006/relationships/image" Target="../media/image19.svg"/><Relationship Id="rId10" Type="http://schemas.openxmlformats.org/officeDocument/2006/relationships/image" Target="../media/image1.png"/><Relationship Id="rId4" Type="http://schemas.openxmlformats.org/officeDocument/2006/relationships/image" Target="../media/image22.png"/><Relationship Id="rId9" Type="http://schemas.openxmlformats.org/officeDocument/2006/relationships/image" Target="../media/image23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3.png"/><Relationship Id="rId5" Type="http://schemas.openxmlformats.org/officeDocument/2006/relationships/image" Target="../media/image26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B6D0B8EE-8E06-4051-87BF-62C153F3FBB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 rot="4308689">
            <a:off x="5269765" y="1275138"/>
            <a:ext cx="1980696" cy="2066510"/>
          </a:xfrm>
          <a:custGeom>
            <a:avLst/>
            <a:gdLst>
              <a:gd name="connsiteX0" fmla="*/ 0 w 1980696"/>
              <a:gd name="connsiteY0" fmla="*/ 2066510 h 2066510"/>
              <a:gd name="connsiteX1" fmla="*/ 1138078 w 1980696"/>
              <a:gd name="connsiteY1" fmla="*/ 0 h 2066510"/>
              <a:gd name="connsiteX2" fmla="*/ 1980696 w 1980696"/>
              <a:gd name="connsiteY2" fmla="*/ 1530016 h 2066510"/>
              <a:gd name="connsiteX3" fmla="*/ 1459417 w 1980696"/>
              <a:gd name="connsiteY3" fmla="*/ 2066510 h 2066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80696" h="2066510">
                <a:moveTo>
                  <a:pt x="0" y="2066510"/>
                </a:moveTo>
                <a:lnTo>
                  <a:pt x="1138078" y="0"/>
                </a:lnTo>
                <a:lnTo>
                  <a:pt x="1980696" y="1530016"/>
                </a:lnTo>
                <a:lnTo>
                  <a:pt x="1459417" y="2066510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80" y="6337431"/>
            <a:ext cx="11172825" cy="5238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44395"/>
          <a:stretch/>
        </p:blipFill>
        <p:spPr>
          <a:xfrm>
            <a:off x="5979362" y="6337431"/>
            <a:ext cx="6212638" cy="5238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5698" y="264587"/>
            <a:ext cx="11067328" cy="5568321"/>
          </a:xfrm>
          <a:prstGeom prst="rect">
            <a:avLst/>
          </a:prstGeom>
        </p:spPr>
      </p:pic>
      <p:sp>
        <p:nvSpPr>
          <p:cNvPr id="19" name="Title 5">
            <a:extLst>
              <a:ext uri="{FF2B5EF4-FFF2-40B4-BE49-F238E27FC236}">
                <a16:creationId xmlns:a16="http://schemas.microsoft.com/office/drawing/2014/main" id="{2E3EA56B-BEB0-4656-A20B-D15F03B7ACA1}"/>
              </a:ext>
            </a:extLst>
          </p:cNvPr>
          <p:cNvSpPr txBox="1">
            <a:spLocks/>
          </p:cNvSpPr>
          <p:nvPr/>
        </p:nvSpPr>
        <p:spPr>
          <a:xfrm>
            <a:off x="-1" y="2156059"/>
            <a:ext cx="7478830" cy="2020108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vert="horz" lIns="432000" tIns="0" rIns="432000" bIns="14400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200" kern="1200" spc="-15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+mn-lt"/>
              </a:rPr>
              <a:t>A   A   S  H  A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 </a:t>
            </a:r>
            <a:r>
              <a:rPr lang="en-US" dirty="0" err="1"/>
              <a:t>A</a:t>
            </a:r>
            <a:r>
              <a:rPr lang="en-US" dirty="0"/>
              <a:t> food management system</a:t>
            </a:r>
          </a:p>
        </p:txBody>
      </p:sp>
      <p:sp>
        <p:nvSpPr>
          <p:cNvPr id="22" name="Subtitle 6">
            <a:extLst>
              <a:ext uri="{FF2B5EF4-FFF2-40B4-BE49-F238E27FC236}">
                <a16:creationId xmlns:a16="http://schemas.microsoft.com/office/drawing/2014/main" id="{DA0FE6D5-D475-4CBB-A6C2-E3D991A36891}"/>
              </a:ext>
            </a:extLst>
          </p:cNvPr>
          <p:cNvSpPr txBox="1">
            <a:spLocks/>
          </p:cNvSpPr>
          <p:nvPr/>
        </p:nvSpPr>
        <p:spPr>
          <a:xfrm>
            <a:off x="-1" y="4164873"/>
            <a:ext cx="7550874" cy="754858"/>
          </a:xfrm>
          <a:prstGeom prst="rect">
            <a:avLst/>
          </a:prstGeom>
          <a:solidFill>
            <a:schemeClr val="tx1">
              <a:alpha val="90000"/>
            </a:schemeClr>
          </a:solidFill>
        </p:spPr>
        <p:txBody>
          <a:bodyPr vert="horz" lIns="432000" tIns="14400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/>
              <a:t>The world produces enough food to feed everyone</a:t>
            </a:r>
            <a:br>
              <a:rPr lang="en-US" i="1" dirty="0"/>
            </a:br>
            <a:r>
              <a:rPr lang="en-US" i="1" dirty="0"/>
              <a:t>-“ A software initiative to save life and to solve food crisis “</a:t>
            </a:r>
            <a:br>
              <a:rPr lang="en-US" i="1" dirty="0"/>
            </a:br>
            <a:r>
              <a:rPr lang="en-US" i="1" dirty="0"/>
              <a:t/>
            </a:r>
            <a:br>
              <a:rPr lang="en-US" i="1" dirty="0"/>
            </a:b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24" name="Subtitle 6">
            <a:extLst>
              <a:ext uri="{FF2B5EF4-FFF2-40B4-BE49-F238E27FC236}">
                <a16:creationId xmlns:a16="http://schemas.microsoft.com/office/drawing/2014/main" id="{DA0FE6D5-D475-4CBB-A6C2-E3D991A36891}"/>
              </a:ext>
            </a:extLst>
          </p:cNvPr>
          <p:cNvSpPr txBox="1">
            <a:spLocks/>
          </p:cNvSpPr>
          <p:nvPr/>
        </p:nvSpPr>
        <p:spPr>
          <a:xfrm>
            <a:off x="15470" y="5835393"/>
            <a:ext cx="7526964" cy="511663"/>
          </a:xfrm>
          <a:prstGeom prst="rect">
            <a:avLst/>
          </a:prstGeom>
          <a:solidFill>
            <a:schemeClr val="tx1">
              <a:alpha val="90000"/>
            </a:schemeClr>
          </a:solidFill>
        </p:spPr>
        <p:txBody>
          <a:bodyPr vert="horz" lIns="432000" tIns="14400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By Team Void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15621" y="6160973"/>
            <a:ext cx="1476379" cy="697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23485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2" grpId="0" animBg="1"/>
      <p:bldP spid="24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80" y="6337431"/>
            <a:ext cx="11172825" cy="5238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44395"/>
          <a:stretch/>
        </p:blipFill>
        <p:spPr>
          <a:xfrm>
            <a:off x="5979362" y="6337431"/>
            <a:ext cx="6212638" cy="52387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D56398A-6DE9-4523-A1F6-F56FBECDE507}"/>
              </a:ext>
            </a:extLst>
          </p:cNvPr>
          <p:cNvSpPr txBox="1"/>
          <p:nvPr/>
        </p:nvSpPr>
        <p:spPr>
          <a:xfrm>
            <a:off x="528810" y="244207"/>
            <a:ext cx="3238959" cy="49244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Rockwell"/>
              </a:rPr>
              <a:t>USE CASE</a:t>
            </a: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Right Arrow 9"/>
          <p:cNvSpPr/>
          <p:nvPr/>
        </p:nvSpPr>
        <p:spPr>
          <a:xfrm>
            <a:off x="1352359" y="1133707"/>
            <a:ext cx="925880" cy="282205"/>
          </a:xfrm>
          <a:prstGeom prst="rightArrow">
            <a:avLst>
              <a:gd name="adj1" fmla="val 60000"/>
              <a:gd name="adj2" fmla="val 50000"/>
            </a:avLst>
          </a:prstGeom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796" y="1112074"/>
            <a:ext cx="380036" cy="691494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>
            <a:off x="8555537" y="1932171"/>
            <a:ext cx="790164" cy="767570"/>
            <a:chOff x="509984" y="1963"/>
            <a:chExt cx="1974453" cy="1974453"/>
          </a:xfrm>
        </p:grpSpPr>
        <p:sp>
          <p:nvSpPr>
            <p:cNvPr id="14" name="Oval 13"/>
            <p:cNvSpPr/>
            <p:nvPr/>
          </p:nvSpPr>
          <p:spPr>
            <a:xfrm>
              <a:off x="509984" y="1963"/>
              <a:ext cx="1974453" cy="197445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5" name="Oval 4"/>
            <p:cNvSpPr txBox="1"/>
            <p:nvPr/>
          </p:nvSpPr>
          <p:spPr>
            <a:xfrm>
              <a:off x="799136" y="291115"/>
              <a:ext cx="1396149" cy="139614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7150" tIns="57150" rIns="57150" bIns="57150" numCol="1" spcCol="1270" anchor="ctr" anchorCtr="0">
              <a:noAutofit/>
            </a:bodyPr>
            <a:lstStyle/>
            <a:p>
              <a:pPr lvl="0" algn="ctr" defTabSz="2000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4500" kern="1200" dirty="0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1D56398A-6DE9-4523-A1F6-F56FBECDE507}"/>
              </a:ext>
            </a:extLst>
          </p:cNvPr>
          <p:cNvSpPr txBox="1"/>
          <p:nvPr/>
        </p:nvSpPr>
        <p:spPr>
          <a:xfrm>
            <a:off x="980105" y="1832219"/>
            <a:ext cx="579699" cy="15388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ckwell"/>
              </a:rPr>
              <a:t>shelter</a:t>
            </a:r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2297027" y="1032127"/>
            <a:ext cx="790164" cy="767570"/>
            <a:chOff x="509984" y="1963"/>
            <a:chExt cx="1974453" cy="1974453"/>
          </a:xfrm>
        </p:grpSpPr>
        <p:sp>
          <p:nvSpPr>
            <p:cNvPr id="18" name="Oval 17"/>
            <p:cNvSpPr/>
            <p:nvPr/>
          </p:nvSpPr>
          <p:spPr>
            <a:xfrm>
              <a:off x="509984" y="1963"/>
              <a:ext cx="1974453" cy="197445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9" name="Oval 4"/>
            <p:cNvSpPr txBox="1"/>
            <p:nvPr/>
          </p:nvSpPr>
          <p:spPr>
            <a:xfrm>
              <a:off x="799136" y="291115"/>
              <a:ext cx="1396149" cy="139614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7150" tIns="57150" rIns="57150" bIns="57150" numCol="1" spcCol="1270" anchor="ctr" anchorCtr="0">
              <a:noAutofit/>
            </a:bodyPr>
            <a:lstStyle/>
            <a:p>
              <a:pPr lvl="0" algn="ctr" defTabSz="2000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4500" kern="1200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1D56398A-6DE9-4523-A1F6-F56FBECDE507}"/>
              </a:ext>
            </a:extLst>
          </p:cNvPr>
          <p:cNvSpPr txBox="1"/>
          <p:nvPr/>
        </p:nvSpPr>
        <p:spPr>
          <a:xfrm>
            <a:off x="2402259" y="1281828"/>
            <a:ext cx="579699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ckwell"/>
              </a:rPr>
              <a:t>Generate </a:t>
            </a:r>
            <a:br>
              <a:rPr 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ckwell"/>
              </a:rPr>
            </a:br>
            <a:r>
              <a:rPr 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ckwell"/>
              </a:rPr>
              <a:t>Request</a:t>
            </a:r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2875" y="1186015"/>
            <a:ext cx="380036" cy="691494"/>
          </a:xfrm>
          <a:prstGeom prst="rect">
            <a:avLst/>
          </a:prstGeom>
        </p:spPr>
      </p:pic>
      <p:sp>
        <p:nvSpPr>
          <p:cNvPr id="23" name="Right Arrow 22"/>
          <p:cNvSpPr/>
          <p:nvPr/>
        </p:nvSpPr>
        <p:spPr>
          <a:xfrm>
            <a:off x="3133278" y="1124807"/>
            <a:ext cx="825767" cy="282205"/>
          </a:xfrm>
          <a:prstGeom prst="rightArrow">
            <a:avLst>
              <a:gd name="adj1" fmla="val 60000"/>
              <a:gd name="adj2" fmla="val 50000"/>
            </a:avLst>
          </a:prstGeom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4062" y="5179487"/>
            <a:ext cx="380036" cy="691494"/>
          </a:xfrm>
          <a:prstGeom prst="rect">
            <a:avLst/>
          </a:prstGeom>
        </p:spPr>
      </p:pic>
      <p:grpSp>
        <p:nvGrpSpPr>
          <p:cNvPr id="26" name="Group 25"/>
          <p:cNvGrpSpPr/>
          <p:nvPr/>
        </p:nvGrpSpPr>
        <p:grpSpPr>
          <a:xfrm>
            <a:off x="8527286" y="932932"/>
            <a:ext cx="790164" cy="767570"/>
            <a:chOff x="509984" y="1963"/>
            <a:chExt cx="1974453" cy="1974453"/>
          </a:xfrm>
        </p:grpSpPr>
        <p:sp>
          <p:nvSpPr>
            <p:cNvPr id="27" name="Oval 26"/>
            <p:cNvSpPr/>
            <p:nvPr/>
          </p:nvSpPr>
          <p:spPr>
            <a:xfrm>
              <a:off x="509984" y="1963"/>
              <a:ext cx="1974453" cy="197445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8" name="Oval 4"/>
            <p:cNvSpPr txBox="1"/>
            <p:nvPr/>
          </p:nvSpPr>
          <p:spPr>
            <a:xfrm>
              <a:off x="799136" y="291115"/>
              <a:ext cx="1396149" cy="139614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7150" tIns="57150" rIns="57150" bIns="57150" numCol="1" spcCol="1270" anchor="ctr" anchorCtr="0">
              <a:noAutofit/>
            </a:bodyPr>
            <a:lstStyle/>
            <a:p>
              <a:pPr lvl="0" algn="ctr" defTabSz="2000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4500" kern="1200"/>
            </a:p>
          </p:txBody>
        </p:sp>
      </p:grpSp>
      <p:pic>
        <p:nvPicPr>
          <p:cNvPr id="29" name="Picture 2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7706" y="1309623"/>
            <a:ext cx="380036" cy="691494"/>
          </a:xfrm>
          <a:prstGeom prst="rect">
            <a:avLst/>
          </a:prstGeom>
        </p:spPr>
      </p:pic>
      <p:sp>
        <p:nvSpPr>
          <p:cNvPr id="31" name="Right Arrow 30"/>
          <p:cNvSpPr/>
          <p:nvPr/>
        </p:nvSpPr>
        <p:spPr>
          <a:xfrm>
            <a:off x="4475860" y="1115551"/>
            <a:ext cx="925880" cy="282205"/>
          </a:xfrm>
          <a:prstGeom prst="rightArrow">
            <a:avLst>
              <a:gd name="adj1" fmla="val 60000"/>
              <a:gd name="adj2" fmla="val 50000"/>
            </a:avLst>
          </a:prstGeom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grpSp>
        <p:nvGrpSpPr>
          <p:cNvPr id="33" name="Group 32"/>
          <p:cNvGrpSpPr/>
          <p:nvPr/>
        </p:nvGrpSpPr>
        <p:grpSpPr>
          <a:xfrm>
            <a:off x="5427344" y="975933"/>
            <a:ext cx="790164" cy="767570"/>
            <a:chOff x="509984" y="1963"/>
            <a:chExt cx="1974453" cy="1974453"/>
          </a:xfrm>
        </p:grpSpPr>
        <p:sp>
          <p:nvSpPr>
            <p:cNvPr id="34" name="Oval 33"/>
            <p:cNvSpPr/>
            <p:nvPr/>
          </p:nvSpPr>
          <p:spPr>
            <a:xfrm>
              <a:off x="509984" y="1963"/>
              <a:ext cx="1974453" cy="197445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5" name="Oval 4"/>
            <p:cNvSpPr txBox="1"/>
            <p:nvPr/>
          </p:nvSpPr>
          <p:spPr>
            <a:xfrm>
              <a:off x="799136" y="291115"/>
              <a:ext cx="1396149" cy="139614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7150" tIns="57150" rIns="57150" bIns="57150" numCol="1" spcCol="1270" anchor="ctr" anchorCtr="0">
              <a:noAutofit/>
            </a:bodyPr>
            <a:lstStyle/>
            <a:p>
              <a:pPr lvl="0" algn="ctr" defTabSz="2000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4500" kern="1200"/>
            </a:p>
          </p:txBody>
        </p:sp>
      </p:grpSp>
      <p:pic>
        <p:nvPicPr>
          <p:cNvPr id="36" name="Picture 3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4451" y="995535"/>
            <a:ext cx="380036" cy="691494"/>
          </a:xfrm>
          <a:prstGeom prst="rect">
            <a:avLst/>
          </a:prstGeom>
        </p:spPr>
      </p:pic>
      <p:sp>
        <p:nvSpPr>
          <p:cNvPr id="37" name="Right Arrow 36"/>
          <p:cNvSpPr/>
          <p:nvPr/>
        </p:nvSpPr>
        <p:spPr>
          <a:xfrm>
            <a:off x="6257567" y="1241307"/>
            <a:ext cx="925880" cy="282205"/>
          </a:xfrm>
          <a:prstGeom prst="rightArrow">
            <a:avLst>
              <a:gd name="adj1" fmla="val 60000"/>
              <a:gd name="adj2" fmla="val 50000"/>
            </a:avLst>
          </a:prstGeom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D56398A-6DE9-4523-A1F6-F56FBECDE507}"/>
              </a:ext>
            </a:extLst>
          </p:cNvPr>
          <p:cNvSpPr txBox="1"/>
          <p:nvPr/>
        </p:nvSpPr>
        <p:spPr>
          <a:xfrm>
            <a:off x="4123715" y="1933703"/>
            <a:ext cx="579699" cy="15388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NGO</a:t>
            </a:r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D56398A-6DE9-4523-A1F6-F56FBECDE507}"/>
              </a:ext>
            </a:extLst>
          </p:cNvPr>
          <p:cNvSpPr txBox="1"/>
          <p:nvPr/>
        </p:nvSpPr>
        <p:spPr>
          <a:xfrm>
            <a:off x="7015940" y="1698297"/>
            <a:ext cx="777327" cy="15388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ckwell"/>
              </a:rPr>
              <a:t>Distributor</a:t>
            </a:r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0" name="Right Arrow 39"/>
          <p:cNvSpPr/>
          <p:nvPr/>
        </p:nvSpPr>
        <p:spPr>
          <a:xfrm>
            <a:off x="7592348" y="1241307"/>
            <a:ext cx="925880" cy="282205"/>
          </a:xfrm>
          <a:prstGeom prst="rightArrow">
            <a:avLst>
              <a:gd name="adj1" fmla="val 60000"/>
              <a:gd name="adj2" fmla="val 50000"/>
            </a:avLst>
          </a:prstGeom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41" name="Right Arrow 40"/>
          <p:cNvSpPr/>
          <p:nvPr/>
        </p:nvSpPr>
        <p:spPr>
          <a:xfrm>
            <a:off x="9363886" y="1200179"/>
            <a:ext cx="1118426" cy="282205"/>
          </a:xfrm>
          <a:prstGeom prst="rightArrow">
            <a:avLst>
              <a:gd name="adj1" fmla="val 60000"/>
              <a:gd name="adj2" fmla="val 50000"/>
            </a:avLst>
          </a:prstGeom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D56398A-6DE9-4523-A1F6-F56FBECDE507}"/>
              </a:ext>
            </a:extLst>
          </p:cNvPr>
          <p:cNvSpPr txBox="1"/>
          <p:nvPr/>
        </p:nvSpPr>
        <p:spPr>
          <a:xfrm>
            <a:off x="10510993" y="2160715"/>
            <a:ext cx="777327" cy="15388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ckwell"/>
              </a:rPr>
              <a:t>Supplier</a:t>
            </a:r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3" name="Right Arrow 42"/>
          <p:cNvSpPr/>
          <p:nvPr/>
        </p:nvSpPr>
        <p:spPr>
          <a:xfrm rot="10800000">
            <a:off x="9363885" y="2097644"/>
            <a:ext cx="1004573" cy="282205"/>
          </a:xfrm>
          <a:prstGeom prst="rightArrow">
            <a:avLst>
              <a:gd name="adj1" fmla="val 60000"/>
              <a:gd name="adj2" fmla="val 50000"/>
            </a:avLst>
          </a:prstGeom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44" name="Right Arrow 43"/>
          <p:cNvSpPr/>
          <p:nvPr/>
        </p:nvSpPr>
        <p:spPr>
          <a:xfrm rot="12357647">
            <a:off x="7553002" y="1959336"/>
            <a:ext cx="1004573" cy="222249"/>
          </a:xfrm>
          <a:prstGeom prst="rightArrow">
            <a:avLst>
              <a:gd name="adj1" fmla="val 60000"/>
              <a:gd name="adj2" fmla="val 50000"/>
            </a:avLst>
          </a:prstGeom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45" name="Right Arrow 44"/>
          <p:cNvSpPr/>
          <p:nvPr/>
        </p:nvSpPr>
        <p:spPr>
          <a:xfrm rot="4647249">
            <a:off x="6901379" y="2415740"/>
            <a:ext cx="1316920" cy="261141"/>
          </a:xfrm>
          <a:prstGeom prst="rightArrow">
            <a:avLst>
              <a:gd name="adj1" fmla="val 60000"/>
              <a:gd name="adj2" fmla="val 50000"/>
            </a:avLst>
          </a:prstGeom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grpSp>
        <p:nvGrpSpPr>
          <p:cNvPr id="46" name="Group 45"/>
          <p:cNvGrpSpPr/>
          <p:nvPr/>
        </p:nvGrpSpPr>
        <p:grpSpPr>
          <a:xfrm>
            <a:off x="7442337" y="3175159"/>
            <a:ext cx="790164" cy="767570"/>
            <a:chOff x="509984" y="1963"/>
            <a:chExt cx="1974453" cy="1974453"/>
          </a:xfrm>
        </p:grpSpPr>
        <p:sp>
          <p:nvSpPr>
            <p:cNvPr id="47" name="Oval 46"/>
            <p:cNvSpPr/>
            <p:nvPr/>
          </p:nvSpPr>
          <p:spPr>
            <a:xfrm>
              <a:off x="509984" y="1963"/>
              <a:ext cx="1974453" cy="197445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8" name="Oval 4"/>
            <p:cNvSpPr txBox="1"/>
            <p:nvPr/>
          </p:nvSpPr>
          <p:spPr>
            <a:xfrm>
              <a:off x="799136" y="291115"/>
              <a:ext cx="1396149" cy="139614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7150" tIns="57150" rIns="57150" bIns="57150" numCol="1" spcCol="1270" anchor="ctr" anchorCtr="0">
              <a:noAutofit/>
            </a:bodyPr>
            <a:lstStyle/>
            <a:p>
              <a:pPr lvl="0" algn="ctr" defTabSz="2000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4500" kern="1200" dirty="0"/>
            </a:p>
          </p:txBody>
        </p:sp>
      </p:grpSp>
      <p:sp>
        <p:nvSpPr>
          <p:cNvPr id="50" name="Right Arrow 49"/>
          <p:cNvSpPr/>
          <p:nvPr/>
        </p:nvSpPr>
        <p:spPr>
          <a:xfrm rot="5400000">
            <a:off x="7201958" y="4440604"/>
            <a:ext cx="1219066" cy="258700"/>
          </a:xfrm>
          <a:prstGeom prst="rightArrow">
            <a:avLst>
              <a:gd name="adj1" fmla="val 60000"/>
              <a:gd name="adj2" fmla="val 50000"/>
            </a:avLst>
          </a:prstGeom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D56398A-6DE9-4523-A1F6-F56FBECDE507}"/>
              </a:ext>
            </a:extLst>
          </p:cNvPr>
          <p:cNvSpPr txBox="1"/>
          <p:nvPr/>
        </p:nvSpPr>
        <p:spPr>
          <a:xfrm>
            <a:off x="6850225" y="5987260"/>
            <a:ext cx="1368524" cy="15388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ckwell"/>
              </a:rPr>
              <a:t>Quality Check officer</a:t>
            </a:r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6" name="Right Arrow 55"/>
          <p:cNvSpPr/>
          <p:nvPr/>
        </p:nvSpPr>
        <p:spPr>
          <a:xfrm rot="17189160">
            <a:off x="6363823" y="2405307"/>
            <a:ext cx="1191843" cy="236542"/>
          </a:xfrm>
          <a:prstGeom prst="rightArrow">
            <a:avLst>
              <a:gd name="adj1" fmla="val 60000"/>
              <a:gd name="adj2" fmla="val 57023"/>
            </a:avLst>
          </a:prstGeom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58" name="Right Arrow 57"/>
          <p:cNvSpPr/>
          <p:nvPr/>
        </p:nvSpPr>
        <p:spPr>
          <a:xfrm rot="9714602">
            <a:off x="6259360" y="1820491"/>
            <a:ext cx="726130" cy="236542"/>
          </a:xfrm>
          <a:prstGeom prst="rightArrow">
            <a:avLst>
              <a:gd name="adj1" fmla="val 60000"/>
              <a:gd name="adj2" fmla="val 57023"/>
            </a:avLst>
          </a:prstGeom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grpSp>
        <p:nvGrpSpPr>
          <p:cNvPr id="59" name="Group 58"/>
          <p:cNvGrpSpPr/>
          <p:nvPr/>
        </p:nvGrpSpPr>
        <p:grpSpPr>
          <a:xfrm>
            <a:off x="5160602" y="1808332"/>
            <a:ext cx="1130125" cy="671342"/>
            <a:chOff x="509984" y="1963"/>
            <a:chExt cx="1974453" cy="1974453"/>
          </a:xfrm>
        </p:grpSpPr>
        <p:sp>
          <p:nvSpPr>
            <p:cNvPr id="60" name="Oval 59"/>
            <p:cNvSpPr/>
            <p:nvPr/>
          </p:nvSpPr>
          <p:spPr>
            <a:xfrm>
              <a:off x="509984" y="1963"/>
              <a:ext cx="1974453" cy="197445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1" name="Oval 4"/>
            <p:cNvSpPr txBox="1"/>
            <p:nvPr/>
          </p:nvSpPr>
          <p:spPr>
            <a:xfrm>
              <a:off x="799136" y="291115"/>
              <a:ext cx="1396149" cy="139614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7150" tIns="57150" rIns="57150" bIns="57150" numCol="1" spcCol="1270" anchor="ctr" anchorCtr="0">
              <a:noAutofit/>
            </a:bodyPr>
            <a:lstStyle/>
            <a:p>
              <a:pPr lvl="0" algn="ctr" defTabSz="2000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4500" kern="1200"/>
            </a:p>
          </p:txBody>
        </p:sp>
      </p:grpSp>
      <p:sp>
        <p:nvSpPr>
          <p:cNvPr id="62" name="Right Arrow 61"/>
          <p:cNvSpPr/>
          <p:nvPr/>
        </p:nvSpPr>
        <p:spPr>
          <a:xfrm rot="10800000">
            <a:off x="4375038" y="2010647"/>
            <a:ext cx="778418" cy="236542"/>
          </a:xfrm>
          <a:prstGeom prst="rightArrow">
            <a:avLst>
              <a:gd name="adj1" fmla="val 60000"/>
              <a:gd name="adj2" fmla="val 57023"/>
            </a:avLst>
          </a:prstGeom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grpSp>
        <p:nvGrpSpPr>
          <p:cNvPr id="63" name="Group 62"/>
          <p:cNvGrpSpPr/>
          <p:nvPr/>
        </p:nvGrpSpPr>
        <p:grpSpPr>
          <a:xfrm>
            <a:off x="2172293" y="1827724"/>
            <a:ext cx="1080418" cy="879304"/>
            <a:chOff x="509984" y="1963"/>
            <a:chExt cx="1974453" cy="1974453"/>
          </a:xfrm>
        </p:grpSpPr>
        <p:sp>
          <p:nvSpPr>
            <p:cNvPr id="64" name="Oval 63"/>
            <p:cNvSpPr/>
            <p:nvPr/>
          </p:nvSpPr>
          <p:spPr>
            <a:xfrm>
              <a:off x="509984" y="1963"/>
              <a:ext cx="1974453" cy="197445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5" name="Oval 4"/>
            <p:cNvSpPr txBox="1"/>
            <p:nvPr/>
          </p:nvSpPr>
          <p:spPr>
            <a:xfrm>
              <a:off x="799136" y="291115"/>
              <a:ext cx="1396149" cy="139614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7150" tIns="57150" rIns="57150" bIns="57150" numCol="1" spcCol="1270" anchor="ctr" anchorCtr="0">
              <a:noAutofit/>
            </a:bodyPr>
            <a:lstStyle/>
            <a:p>
              <a:pPr lvl="0" algn="ctr" defTabSz="2000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4500" kern="1200"/>
            </a:p>
          </p:txBody>
        </p:sp>
      </p:grpSp>
      <p:sp>
        <p:nvSpPr>
          <p:cNvPr id="66" name="Right Arrow 65"/>
          <p:cNvSpPr/>
          <p:nvPr/>
        </p:nvSpPr>
        <p:spPr>
          <a:xfrm rot="12128890">
            <a:off x="1383515" y="1850600"/>
            <a:ext cx="873476" cy="236542"/>
          </a:xfrm>
          <a:prstGeom prst="rightArrow">
            <a:avLst>
              <a:gd name="adj1" fmla="val 60000"/>
              <a:gd name="adj2" fmla="val 57023"/>
            </a:avLst>
          </a:prstGeom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67" name="Right Arrow 66"/>
          <p:cNvSpPr/>
          <p:nvPr/>
        </p:nvSpPr>
        <p:spPr>
          <a:xfrm rot="10800000">
            <a:off x="3243707" y="2030834"/>
            <a:ext cx="778418" cy="236542"/>
          </a:xfrm>
          <a:prstGeom prst="rightArrow">
            <a:avLst>
              <a:gd name="adj1" fmla="val 60000"/>
              <a:gd name="adj2" fmla="val 57023"/>
            </a:avLst>
          </a:prstGeom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grpSp>
        <p:nvGrpSpPr>
          <p:cNvPr id="68" name="Group 67"/>
          <p:cNvGrpSpPr/>
          <p:nvPr/>
        </p:nvGrpSpPr>
        <p:grpSpPr>
          <a:xfrm>
            <a:off x="6441332" y="3192851"/>
            <a:ext cx="790164" cy="767570"/>
            <a:chOff x="509984" y="1963"/>
            <a:chExt cx="1974453" cy="1974453"/>
          </a:xfrm>
        </p:grpSpPr>
        <p:sp>
          <p:nvSpPr>
            <p:cNvPr id="69" name="Oval 68"/>
            <p:cNvSpPr/>
            <p:nvPr/>
          </p:nvSpPr>
          <p:spPr>
            <a:xfrm>
              <a:off x="509984" y="1963"/>
              <a:ext cx="1974453" cy="197445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0" name="Oval 4"/>
            <p:cNvSpPr txBox="1"/>
            <p:nvPr/>
          </p:nvSpPr>
          <p:spPr>
            <a:xfrm>
              <a:off x="799136" y="291115"/>
              <a:ext cx="1396149" cy="139614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7150" tIns="57150" rIns="57150" bIns="57150" numCol="1" spcCol="1270" anchor="ctr" anchorCtr="0">
              <a:noAutofit/>
            </a:bodyPr>
            <a:lstStyle/>
            <a:p>
              <a:pPr lvl="0" algn="ctr" defTabSz="2000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4500" kern="1200" dirty="0"/>
            </a:p>
          </p:txBody>
        </p:sp>
      </p:grpSp>
      <p:sp>
        <p:nvSpPr>
          <p:cNvPr id="71" name="Right Arrow 70"/>
          <p:cNvSpPr/>
          <p:nvPr/>
        </p:nvSpPr>
        <p:spPr>
          <a:xfrm rot="14777710">
            <a:off x="6431587" y="4431757"/>
            <a:ext cx="1219066" cy="258700"/>
          </a:xfrm>
          <a:prstGeom prst="rightArrow">
            <a:avLst>
              <a:gd name="adj1" fmla="val 60000"/>
              <a:gd name="adj2" fmla="val 50000"/>
            </a:avLst>
          </a:prstGeom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1D56398A-6DE9-4523-A1F6-F56FBECDE507}"/>
              </a:ext>
            </a:extLst>
          </p:cNvPr>
          <p:cNvSpPr txBox="1"/>
          <p:nvPr/>
        </p:nvSpPr>
        <p:spPr>
          <a:xfrm>
            <a:off x="5547696" y="1180052"/>
            <a:ext cx="695416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ckwell"/>
              </a:rPr>
              <a:t>Approving </a:t>
            </a:r>
            <a:br>
              <a:rPr 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ckwell"/>
              </a:rPr>
            </a:br>
            <a:r>
              <a:rPr 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ckwell"/>
              </a:rPr>
              <a:t>Request</a:t>
            </a:r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1D56398A-6DE9-4523-A1F6-F56FBECDE507}"/>
              </a:ext>
            </a:extLst>
          </p:cNvPr>
          <p:cNvSpPr txBox="1"/>
          <p:nvPr/>
        </p:nvSpPr>
        <p:spPr>
          <a:xfrm>
            <a:off x="8564664" y="1162828"/>
            <a:ext cx="890315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ckwell"/>
              </a:rPr>
              <a:t>If insufficient inventory</a:t>
            </a:r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1D56398A-6DE9-4523-A1F6-F56FBECDE507}"/>
              </a:ext>
            </a:extLst>
          </p:cNvPr>
          <p:cNvSpPr txBox="1"/>
          <p:nvPr/>
        </p:nvSpPr>
        <p:spPr>
          <a:xfrm>
            <a:off x="5363782" y="1919003"/>
            <a:ext cx="1209418" cy="49244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ckwell"/>
              </a:rPr>
              <a:t>Passing the</a:t>
            </a:r>
            <a:br>
              <a:rPr lang="en-US" sz="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ckwell"/>
              </a:rPr>
            </a:br>
            <a:r>
              <a:rPr lang="en-US" sz="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ckwell"/>
              </a:rPr>
              <a:t> request acknowledgement </a:t>
            </a:r>
            <a:br>
              <a:rPr lang="en-US" sz="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ckwell"/>
              </a:rPr>
            </a:br>
            <a:r>
              <a:rPr lang="en-US" sz="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ckwell"/>
              </a:rPr>
              <a:t>back to NGO</a:t>
            </a:r>
            <a:endParaRPr lang="en-US" sz="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1D56398A-6DE9-4523-A1F6-F56FBECDE507}"/>
              </a:ext>
            </a:extLst>
          </p:cNvPr>
          <p:cNvSpPr txBox="1"/>
          <p:nvPr/>
        </p:nvSpPr>
        <p:spPr>
          <a:xfrm>
            <a:off x="8671254" y="2105802"/>
            <a:ext cx="890315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ckwell"/>
              </a:rPr>
              <a:t>Providing</a:t>
            </a:r>
            <a:br>
              <a:rPr 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ckwell"/>
              </a:rPr>
            </a:br>
            <a:r>
              <a:rPr 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ckwell"/>
              </a:rPr>
              <a:t>sufficient inventory</a:t>
            </a:r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1D56398A-6DE9-4523-A1F6-F56FBECDE507}"/>
              </a:ext>
            </a:extLst>
          </p:cNvPr>
          <p:cNvSpPr txBox="1"/>
          <p:nvPr/>
        </p:nvSpPr>
        <p:spPr>
          <a:xfrm>
            <a:off x="7592348" y="3343346"/>
            <a:ext cx="1209418" cy="49244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ckwell"/>
              </a:rPr>
              <a:t>Passing the</a:t>
            </a:r>
            <a:br>
              <a:rPr lang="en-US" sz="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ckwell"/>
              </a:rPr>
            </a:br>
            <a:r>
              <a:rPr lang="en-US" sz="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ckwell"/>
              </a:rPr>
              <a:t> request for</a:t>
            </a:r>
            <a:br>
              <a:rPr lang="en-US" sz="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ckwell"/>
              </a:rPr>
            </a:br>
            <a:r>
              <a:rPr lang="en-US" sz="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ckwell"/>
              </a:rPr>
              <a:t> quality </a:t>
            </a:r>
            <a:br>
              <a:rPr lang="en-US" sz="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ckwell"/>
              </a:rPr>
            </a:br>
            <a:r>
              <a:rPr lang="en-US" sz="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ckwell"/>
              </a:rPr>
              <a:t>evaluation</a:t>
            </a:r>
            <a:endParaRPr lang="en-US" sz="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1D56398A-6DE9-4523-A1F6-F56FBECDE507}"/>
              </a:ext>
            </a:extLst>
          </p:cNvPr>
          <p:cNvSpPr txBox="1"/>
          <p:nvPr/>
        </p:nvSpPr>
        <p:spPr>
          <a:xfrm>
            <a:off x="6511070" y="3340397"/>
            <a:ext cx="1209418" cy="49244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ckwell"/>
              </a:rPr>
              <a:t>Approving </a:t>
            </a:r>
            <a:br>
              <a:rPr lang="en-US" sz="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ckwell"/>
              </a:rPr>
            </a:br>
            <a:r>
              <a:rPr lang="en-US" sz="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ckwell"/>
              </a:rPr>
              <a:t>the evaluation </a:t>
            </a:r>
            <a:br>
              <a:rPr lang="en-US" sz="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ckwell"/>
              </a:rPr>
            </a:br>
            <a:r>
              <a:rPr lang="en-US" sz="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ckwell"/>
              </a:rPr>
              <a:t>report of </a:t>
            </a:r>
            <a:br>
              <a:rPr lang="en-US" sz="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ckwell"/>
              </a:rPr>
            </a:br>
            <a:r>
              <a:rPr lang="en-US" sz="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ckwell"/>
              </a:rPr>
              <a:t> food request </a:t>
            </a:r>
            <a:endParaRPr lang="en-US" sz="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1D56398A-6DE9-4523-A1F6-F56FBECDE507}"/>
              </a:ext>
            </a:extLst>
          </p:cNvPr>
          <p:cNvSpPr txBox="1"/>
          <p:nvPr/>
        </p:nvSpPr>
        <p:spPr>
          <a:xfrm>
            <a:off x="2322148" y="2001117"/>
            <a:ext cx="1209418" cy="49244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ckwell"/>
              </a:rPr>
              <a:t>Passing the</a:t>
            </a:r>
            <a:br>
              <a:rPr lang="en-US" sz="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ckwell"/>
              </a:rPr>
            </a:br>
            <a:r>
              <a:rPr lang="en-US" sz="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ckwell"/>
              </a:rPr>
              <a:t> request acknowledgement </a:t>
            </a:r>
            <a:br>
              <a:rPr lang="en-US" sz="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ckwell"/>
              </a:rPr>
            </a:br>
            <a:r>
              <a:rPr lang="en-US" sz="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ckwell"/>
              </a:rPr>
              <a:t>back to Shelter</a:t>
            </a:r>
            <a:endParaRPr lang="en-US" sz="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9111D39F-331F-44A2-B2BD-39B3644031FA}"/>
              </a:ext>
            </a:extLst>
          </p:cNvPr>
          <p:cNvGrpSpPr/>
          <p:nvPr/>
        </p:nvGrpSpPr>
        <p:grpSpPr>
          <a:xfrm>
            <a:off x="2479030" y="258657"/>
            <a:ext cx="622782" cy="324861"/>
            <a:chOff x="3125788" y="5749926"/>
            <a:chExt cx="5268913" cy="3441700"/>
          </a:xfrm>
        </p:grpSpPr>
        <p:sp>
          <p:nvSpPr>
            <p:cNvPr id="83" name="Freeform 55">
              <a:extLst>
                <a:ext uri="{FF2B5EF4-FFF2-40B4-BE49-F238E27FC236}">
                  <a16:creationId xmlns:a16="http://schemas.microsoft.com/office/drawing/2014/main" id="{34EF127D-5D46-433B-B450-4DC3E27F255F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6650" y="8015288"/>
              <a:ext cx="1074738" cy="1176338"/>
            </a:xfrm>
            <a:custGeom>
              <a:avLst/>
              <a:gdLst>
                <a:gd name="T0" fmla="*/ 229 w 677"/>
                <a:gd name="T1" fmla="*/ 0 h 741"/>
                <a:gd name="T2" fmla="*/ 0 w 677"/>
                <a:gd name="T3" fmla="*/ 741 h 741"/>
                <a:gd name="T4" fmla="*/ 677 w 677"/>
                <a:gd name="T5" fmla="*/ 291 h 741"/>
                <a:gd name="T6" fmla="*/ 229 w 677"/>
                <a:gd name="T7" fmla="*/ 0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7" h="741">
                  <a:moveTo>
                    <a:pt x="229" y="0"/>
                  </a:moveTo>
                  <a:lnTo>
                    <a:pt x="0" y="741"/>
                  </a:lnTo>
                  <a:lnTo>
                    <a:pt x="677" y="291"/>
                  </a:lnTo>
                  <a:lnTo>
                    <a:pt x="229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9525">
              <a:solidFill>
                <a:schemeClr val="accent5">
                  <a:lumMod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84" name="Freeform 53">
              <a:extLst>
                <a:ext uri="{FF2B5EF4-FFF2-40B4-BE49-F238E27FC236}">
                  <a16:creationId xmlns:a16="http://schemas.microsoft.com/office/drawing/2014/main" id="{3D47C792-5CF6-4A8E-9789-557F3A696280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5788" y="5749926"/>
              <a:ext cx="5268913" cy="3441700"/>
            </a:xfrm>
            <a:custGeom>
              <a:avLst/>
              <a:gdLst>
                <a:gd name="T0" fmla="*/ 975 w 3319"/>
                <a:gd name="T1" fmla="*/ 1198 h 2168"/>
                <a:gd name="T2" fmla="*/ 3319 w 3319"/>
                <a:gd name="T3" fmla="*/ 0 h 2168"/>
                <a:gd name="T4" fmla="*/ 1376 w 3319"/>
                <a:gd name="T5" fmla="*/ 1427 h 2168"/>
                <a:gd name="T6" fmla="*/ 2519 w 3319"/>
                <a:gd name="T7" fmla="*/ 2168 h 2168"/>
                <a:gd name="T8" fmla="*/ 3319 w 3319"/>
                <a:gd name="T9" fmla="*/ 0 h 2168"/>
                <a:gd name="T10" fmla="*/ 0 w 3319"/>
                <a:gd name="T11" fmla="*/ 685 h 2168"/>
                <a:gd name="T12" fmla="*/ 975 w 3319"/>
                <a:gd name="T13" fmla="*/ 1198 h 2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19" h="2168">
                  <a:moveTo>
                    <a:pt x="975" y="1198"/>
                  </a:moveTo>
                  <a:lnTo>
                    <a:pt x="3319" y="0"/>
                  </a:lnTo>
                  <a:lnTo>
                    <a:pt x="1376" y="1427"/>
                  </a:lnTo>
                  <a:lnTo>
                    <a:pt x="2519" y="2168"/>
                  </a:lnTo>
                  <a:lnTo>
                    <a:pt x="3319" y="0"/>
                  </a:lnTo>
                  <a:lnTo>
                    <a:pt x="0" y="685"/>
                  </a:lnTo>
                  <a:lnTo>
                    <a:pt x="975" y="1198"/>
                  </a:lnTo>
                  <a:close/>
                </a:path>
              </a:pathLst>
            </a:custGeom>
            <a:solidFill>
              <a:schemeClr val="accent5"/>
            </a:solidFill>
            <a:ln w="9525">
              <a:solidFill>
                <a:schemeClr val="accent5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85" name="Freeform 54">
              <a:extLst>
                <a:ext uri="{FF2B5EF4-FFF2-40B4-BE49-F238E27FC236}">
                  <a16:creationId xmlns:a16="http://schemas.microsoft.com/office/drawing/2014/main" id="{398ECAB5-3A6E-4D30-B284-1CB6FEB4E29F}"/>
                </a:ext>
              </a:extLst>
            </p:cNvPr>
            <p:cNvSpPr>
              <a:spLocks/>
            </p:cNvSpPr>
            <p:nvPr/>
          </p:nvSpPr>
          <p:spPr bwMode="auto">
            <a:xfrm>
              <a:off x="4673600" y="5749926"/>
              <a:ext cx="3721100" cy="3441700"/>
            </a:xfrm>
            <a:custGeom>
              <a:avLst/>
              <a:gdLst>
                <a:gd name="T0" fmla="*/ 401 w 2344"/>
                <a:gd name="T1" fmla="*/ 1427 h 2168"/>
                <a:gd name="T2" fmla="*/ 176 w 2344"/>
                <a:gd name="T3" fmla="*/ 2168 h 2168"/>
                <a:gd name="T4" fmla="*/ 0 w 2344"/>
                <a:gd name="T5" fmla="*/ 1198 h 2168"/>
                <a:gd name="T6" fmla="*/ 2344 w 2344"/>
                <a:gd name="T7" fmla="*/ 0 h 2168"/>
                <a:gd name="T8" fmla="*/ 401 w 2344"/>
                <a:gd name="T9" fmla="*/ 1427 h 2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4" h="2168">
                  <a:moveTo>
                    <a:pt x="401" y="1427"/>
                  </a:moveTo>
                  <a:lnTo>
                    <a:pt x="176" y="2168"/>
                  </a:lnTo>
                  <a:lnTo>
                    <a:pt x="0" y="1198"/>
                  </a:lnTo>
                  <a:lnTo>
                    <a:pt x="2344" y="0"/>
                  </a:lnTo>
                  <a:lnTo>
                    <a:pt x="401" y="1427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525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pic>
        <p:nvPicPr>
          <p:cNvPr id="86" name="Picture 8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26803" y="6346803"/>
            <a:ext cx="1089773" cy="514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53163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0" grpId="0"/>
      <p:bldP spid="38" grpId="0"/>
      <p:bldP spid="39" grpId="0"/>
      <p:bldP spid="42" grpId="0"/>
      <p:bldP spid="51" grpId="0"/>
      <p:bldP spid="73" grpId="0"/>
      <p:bldP spid="74" grpId="0"/>
      <p:bldP spid="75" grpId="0"/>
      <p:bldP spid="76" grpId="0"/>
      <p:bldP spid="78" grpId="0"/>
      <p:bldP spid="79" grpId="0"/>
      <p:bldP spid="8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Left panel image">
            <a:extLst>
              <a:ext uri="{FF2B5EF4-FFF2-40B4-BE49-F238E27FC236}">
                <a16:creationId xmlns:a16="http://schemas.microsoft.com/office/drawing/2014/main" id="{ED8B39DD-303E-47F7-92C7-94E7D5FCB9F5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6714" y="86714"/>
            <a:ext cx="6009285" cy="6684572"/>
          </a:xfr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2E3EA56B-BEB0-4656-A20B-D15F03B7ACA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Working Model</a:t>
            </a:r>
            <a:endParaRPr lang="en-US" dirty="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DA0FE6D5-D475-4CBB-A6C2-E3D991A3689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    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FB2076-ED27-384F-AA60-C162A455D1C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11</a:t>
            </a:fld>
            <a:endParaRPr lang="en-US" dirty="0"/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502D7333-D43E-4F9D-B14F-59FA693F743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/>
        </p:nvGrpSpPr>
        <p:grpSpPr>
          <a:xfrm>
            <a:off x="8203224" y="-109"/>
            <a:ext cx="3081180" cy="3011457"/>
            <a:chOff x="8203224" y="-109"/>
            <a:chExt cx="3081180" cy="3011457"/>
          </a:xfrm>
        </p:grpSpPr>
        <p:sp>
          <p:nvSpPr>
            <p:cNvPr id="50" name="Freeform: Shape 13">
              <a:extLst>
                <a:ext uri="{FF2B5EF4-FFF2-40B4-BE49-F238E27FC236}">
                  <a16:creationId xmlns:a16="http://schemas.microsoft.com/office/drawing/2014/main" id="{59FDA323-CBDE-41E6-924C-03E74A614CC9}"/>
                </a:ext>
              </a:extLst>
            </p:cNvPr>
            <p:cNvSpPr/>
            <p:nvPr/>
          </p:nvSpPr>
          <p:spPr>
            <a:xfrm rot="4308689">
              <a:off x="8775952" y="408682"/>
              <a:ext cx="1980696" cy="2066510"/>
            </a:xfrm>
            <a:custGeom>
              <a:avLst/>
              <a:gdLst>
                <a:gd name="connsiteX0" fmla="*/ 0 w 1980696"/>
                <a:gd name="connsiteY0" fmla="*/ 2066510 h 2066510"/>
                <a:gd name="connsiteX1" fmla="*/ 1138078 w 1980696"/>
                <a:gd name="connsiteY1" fmla="*/ 0 h 2066510"/>
                <a:gd name="connsiteX2" fmla="*/ 1980696 w 1980696"/>
                <a:gd name="connsiteY2" fmla="*/ 1530016 h 2066510"/>
                <a:gd name="connsiteX3" fmla="*/ 1459417 w 1980696"/>
                <a:gd name="connsiteY3" fmla="*/ 2066510 h 2066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80696" h="2066510">
                  <a:moveTo>
                    <a:pt x="0" y="2066510"/>
                  </a:moveTo>
                  <a:lnTo>
                    <a:pt x="1138078" y="0"/>
                  </a:lnTo>
                  <a:lnTo>
                    <a:pt x="1980696" y="1530016"/>
                  </a:lnTo>
                  <a:lnTo>
                    <a:pt x="1459417" y="2066510"/>
                  </a:lnTo>
                  <a:close/>
                </a:path>
              </a:pathLst>
            </a:cu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9CE92FB3-8AD8-47EB-97CA-0ECDC09120D0}"/>
                </a:ext>
              </a:extLst>
            </p:cNvPr>
            <p:cNvSpPr/>
            <p:nvPr/>
          </p:nvSpPr>
          <p:spPr>
            <a:xfrm rot="13830869">
              <a:off x="9042191" y="2734930"/>
              <a:ext cx="346713" cy="206124"/>
            </a:xfrm>
            <a:custGeom>
              <a:avLst/>
              <a:gdLst>
                <a:gd name="connsiteX0" fmla="*/ 346713 w 346713"/>
                <a:gd name="connsiteY0" fmla="*/ 206124 h 206124"/>
                <a:gd name="connsiteX1" fmla="*/ 0 w 346713"/>
                <a:gd name="connsiteY1" fmla="*/ 206124 h 206124"/>
                <a:gd name="connsiteX2" fmla="*/ 86666 w 346713"/>
                <a:gd name="connsiteY2" fmla="*/ 0 h 206124"/>
                <a:gd name="connsiteX3" fmla="*/ 346713 w 346713"/>
                <a:gd name="connsiteY3" fmla="*/ 206124 h 206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6713" h="206124">
                  <a:moveTo>
                    <a:pt x="346713" y="206124"/>
                  </a:moveTo>
                  <a:lnTo>
                    <a:pt x="0" y="206124"/>
                  </a:lnTo>
                  <a:lnTo>
                    <a:pt x="86666" y="0"/>
                  </a:lnTo>
                  <a:lnTo>
                    <a:pt x="346713" y="206124"/>
                  </a:lnTo>
                  <a:close/>
                </a:path>
              </a:pathLst>
            </a:cu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17">
              <a:extLst>
                <a:ext uri="{FF2B5EF4-FFF2-40B4-BE49-F238E27FC236}">
                  <a16:creationId xmlns:a16="http://schemas.microsoft.com/office/drawing/2014/main" id="{4F13AF84-D580-486F-B6A7-DD766242180B}"/>
                </a:ext>
              </a:extLst>
            </p:cNvPr>
            <p:cNvSpPr/>
            <p:nvPr/>
          </p:nvSpPr>
          <p:spPr>
            <a:xfrm rot="12431080">
              <a:off x="9113375" y="2470891"/>
              <a:ext cx="710669" cy="335543"/>
            </a:xfrm>
            <a:custGeom>
              <a:avLst/>
              <a:gdLst>
                <a:gd name="connsiteX0" fmla="*/ 710669 w 710669"/>
                <a:gd name="connsiteY0" fmla="*/ 176660 h 335543"/>
                <a:gd name="connsiteX1" fmla="*/ 0 w 710669"/>
                <a:gd name="connsiteY1" fmla="*/ 335543 h 335543"/>
                <a:gd name="connsiteX2" fmla="*/ 141082 w 710669"/>
                <a:gd name="connsiteY2" fmla="*/ 0 h 335543"/>
                <a:gd name="connsiteX3" fmla="*/ 487795 w 710669"/>
                <a:gd name="connsiteY3" fmla="*/ 0 h 335543"/>
                <a:gd name="connsiteX4" fmla="*/ 710669 w 710669"/>
                <a:gd name="connsiteY4" fmla="*/ 176660 h 335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0669" h="335543">
                  <a:moveTo>
                    <a:pt x="710669" y="176660"/>
                  </a:moveTo>
                  <a:lnTo>
                    <a:pt x="0" y="335543"/>
                  </a:lnTo>
                  <a:lnTo>
                    <a:pt x="141082" y="0"/>
                  </a:lnTo>
                  <a:lnTo>
                    <a:pt x="487795" y="0"/>
                  </a:lnTo>
                  <a:lnTo>
                    <a:pt x="710669" y="176660"/>
                  </a:lnTo>
                  <a:close/>
                </a:path>
              </a:pathLst>
            </a:cu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Freeform: Shape 19">
              <a:extLst>
                <a:ext uri="{FF2B5EF4-FFF2-40B4-BE49-F238E27FC236}">
                  <a16:creationId xmlns:a16="http://schemas.microsoft.com/office/drawing/2014/main" id="{D9B80E43-DA23-4DAF-9988-45904EB5005D}"/>
                </a:ext>
              </a:extLst>
            </p:cNvPr>
            <p:cNvSpPr/>
            <p:nvPr/>
          </p:nvSpPr>
          <p:spPr>
            <a:xfrm rot="4308689">
              <a:off x="8370204" y="-167089"/>
              <a:ext cx="1246227" cy="1580187"/>
            </a:xfrm>
            <a:custGeom>
              <a:avLst/>
              <a:gdLst>
                <a:gd name="connsiteX0" fmla="*/ 0 w 1980696"/>
                <a:gd name="connsiteY0" fmla="*/ 2066510 h 2066510"/>
                <a:gd name="connsiteX1" fmla="*/ 1138078 w 1980696"/>
                <a:gd name="connsiteY1" fmla="*/ 0 h 2066510"/>
                <a:gd name="connsiteX2" fmla="*/ 1980696 w 1980696"/>
                <a:gd name="connsiteY2" fmla="*/ 1530016 h 2066510"/>
                <a:gd name="connsiteX3" fmla="*/ 1459417 w 1980696"/>
                <a:gd name="connsiteY3" fmla="*/ 2066510 h 2066510"/>
                <a:gd name="connsiteX0" fmla="*/ 0 w 1980696"/>
                <a:gd name="connsiteY0" fmla="*/ 1680311 h 1680311"/>
                <a:gd name="connsiteX1" fmla="*/ 1337031 w 1980696"/>
                <a:gd name="connsiteY1" fmla="*/ 0 h 1680311"/>
                <a:gd name="connsiteX2" fmla="*/ 1980696 w 1980696"/>
                <a:gd name="connsiteY2" fmla="*/ 1143817 h 1680311"/>
                <a:gd name="connsiteX3" fmla="*/ 1459417 w 1980696"/>
                <a:gd name="connsiteY3" fmla="*/ 1680311 h 1680311"/>
                <a:gd name="connsiteX4" fmla="*/ 0 w 1980696"/>
                <a:gd name="connsiteY4" fmla="*/ 1680311 h 1680311"/>
                <a:gd name="connsiteX0" fmla="*/ 0 w 1459417"/>
                <a:gd name="connsiteY0" fmla="*/ 1680311 h 1680311"/>
                <a:gd name="connsiteX1" fmla="*/ 1337031 w 1459417"/>
                <a:gd name="connsiteY1" fmla="*/ 0 h 1680311"/>
                <a:gd name="connsiteX2" fmla="*/ 1360698 w 1459417"/>
                <a:gd name="connsiteY2" fmla="*/ 208215 h 1680311"/>
                <a:gd name="connsiteX3" fmla="*/ 1459417 w 1459417"/>
                <a:gd name="connsiteY3" fmla="*/ 1680311 h 1680311"/>
                <a:gd name="connsiteX4" fmla="*/ 0 w 1459417"/>
                <a:gd name="connsiteY4" fmla="*/ 1680311 h 1680311"/>
                <a:gd name="connsiteX0" fmla="*/ 0 w 1360698"/>
                <a:gd name="connsiteY0" fmla="*/ 1680311 h 1688402"/>
                <a:gd name="connsiteX1" fmla="*/ 1337031 w 1360698"/>
                <a:gd name="connsiteY1" fmla="*/ 0 h 1688402"/>
                <a:gd name="connsiteX2" fmla="*/ 1360698 w 1360698"/>
                <a:gd name="connsiteY2" fmla="*/ 208215 h 1688402"/>
                <a:gd name="connsiteX3" fmla="*/ 278710 w 1360698"/>
                <a:gd name="connsiteY3" fmla="*/ 1688402 h 1688402"/>
                <a:gd name="connsiteX4" fmla="*/ 0 w 1360698"/>
                <a:gd name="connsiteY4" fmla="*/ 1680311 h 1688402"/>
                <a:gd name="connsiteX0" fmla="*/ 0 w 1360698"/>
                <a:gd name="connsiteY0" fmla="*/ 1680311 h 1698354"/>
                <a:gd name="connsiteX1" fmla="*/ 1337031 w 1360698"/>
                <a:gd name="connsiteY1" fmla="*/ 0 h 1698354"/>
                <a:gd name="connsiteX2" fmla="*/ 1360698 w 1360698"/>
                <a:gd name="connsiteY2" fmla="*/ 208215 h 1698354"/>
                <a:gd name="connsiteX3" fmla="*/ 415804 w 1360698"/>
                <a:gd name="connsiteY3" fmla="*/ 1698354 h 1698354"/>
                <a:gd name="connsiteX4" fmla="*/ 0 w 1360698"/>
                <a:gd name="connsiteY4" fmla="*/ 1680311 h 1698354"/>
                <a:gd name="connsiteX0" fmla="*/ 0 w 1360698"/>
                <a:gd name="connsiteY0" fmla="*/ 1556337 h 1574380"/>
                <a:gd name="connsiteX1" fmla="*/ 1226116 w 1360698"/>
                <a:gd name="connsiteY1" fmla="*/ 0 h 1574380"/>
                <a:gd name="connsiteX2" fmla="*/ 1360698 w 1360698"/>
                <a:gd name="connsiteY2" fmla="*/ 84241 h 1574380"/>
                <a:gd name="connsiteX3" fmla="*/ 415804 w 1360698"/>
                <a:gd name="connsiteY3" fmla="*/ 1574380 h 1574380"/>
                <a:gd name="connsiteX4" fmla="*/ 0 w 1360698"/>
                <a:gd name="connsiteY4" fmla="*/ 1556337 h 1574380"/>
                <a:gd name="connsiteX0" fmla="*/ 0 w 1303560"/>
                <a:gd name="connsiteY0" fmla="*/ 1556337 h 1574380"/>
                <a:gd name="connsiteX1" fmla="*/ 1226116 w 1303560"/>
                <a:gd name="connsiteY1" fmla="*/ 0 h 1574380"/>
                <a:gd name="connsiteX2" fmla="*/ 1303560 w 1303560"/>
                <a:gd name="connsiteY2" fmla="*/ 105569 h 1574380"/>
                <a:gd name="connsiteX3" fmla="*/ 415804 w 1303560"/>
                <a:gd name="connsiteY3" fmla="*/ 1574380 h 1574380"/>
                <a:gd name="connsiteX4" fmla="*/ 0 w 1303560"/>
                <a:gd name="connsiteY4" fmla="*/ 1556337 h 1574380"/>
                <a:gd name="connsiteX0" fmla="*/ 0 w 1246227"/>
                <a:gd name="connsiteY0" fmla="*/ 1580187 h 1580187"/>
                <a:gd name="connsiteX1" fmla="*/ 1168783 w 1246227"/>
                <a:gd name="connsiteY1" fmla="*/ 0 h 1580187"/>
                <a:gd name="connsiteX2" fmla="*/ 1246227 w 1246227"/>
                <a:gd name="connsiteY2" fmla="*/ 105569 h 1580187"/>
                <a:gd name="connsiteX3" fmla="*/ 358471 w 1246227"/>
                <a:gd name="connsiteY3" fmla="*/ 1574380 h 1580187"/>
                <a:gd name="connsiteX4" fmla="*/ 0 w 1246227"/>
                <a:gd name="connsiteY4" fmla="*/ 1580187 h 158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6227" h="1580187">
                  <a:moveTo>
                    <a:pt x="0" y="1580187"/>
                  </a:moveTo>
                  <a:lnTo>
                    <a:pt x="1168783" y="0"/>
                  </a:lnTo>
                  <a:lnTo>
                    <a:pt x="1246227" y="105569"/>
                  </a:lnTo>
                  <a:lnTo>
                    <a:pt x="358471" y="1574380"/>
                  </a:lnTo>
                  <a:lnTo>
                    <a:pt x="0" y="1580187"/>
                  </a:lnTo>
                  <a:close/>
                </a:path>
              </a:pathLst>
            </a:cu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4" name="Freeform: Shape 23">
              <a:extLst>
                <a:ext uri="{FF2B5EF4-FFF2-40B4-BE49-F238E27FC236}">
                  <a16:creationId xmlns:a16="http://schemas.microsoft.com/office/drawing/2014/main" id="{F9FBA27B-A072-4DE9-A04B-B238E9C6C89C}"/>
                </a:ext>
              </a:extLst>
            </p:cNvPr>
            <p:cNvSpPr/>
            <p:nvPr/>
          </p:nvSpPr>
          <p:spPr>
            <a:xfrm rot="17193105">
              <a:off x="10959548" y="1603457"/>
              <a:ext cx="243160" cy="406553"/>
            </a:xfrm>
            <a:custGeom>
              <a:avLst/>
              <a:gdLst>
                <a:gd name="connsiteX0" fmla="*/ 243160 w 243160"/>
                <a:gd name="connsiteY0" fmla="*/ 342071 h 406553"/>
                <a:gd name="connsiteX1" fmla="*/ 156493 w 243160"/>
                <a:gd name="connsiteY1" fmla="*/ 406553 h 406553"/>
                <a:gd name="connsiteX2" fmla="*/ 0 w 243160"/>
                <a:gd name="connsiteY2" fmla="*/ 0 h 406553"/>
                <a:gd name="connsiteX3" fmla="*/ 243160 w 243160"/>
                <a:gd name="connsiteY3" fmla="*/ 342071 h 406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3160" h="406553">
                  <a:moveTo>
                    <a:pt x="243160" y="342071"/>
                  </a:moveTo>
                  <a:lnTo>
                    <a:pt x="156493" y="406553"/>
                  </a:lnTo>
                  <a:lnTo>
                    <a:pt x="0" y="0"/>
                  </a:lnTo>
                  <a:lnTo>
                    <a:pt x="243160" y="342071"/>
                  </a:lnTo>
                  <a:close/>
                </a:path>
              </a:pathLst>
            </a:cu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E67CB484-653D-4AC0-97B9-380A17B2A23B}"/>
                </a:ext>
              </a:extLst>
            </p:cNvPr>
            <p:cNvSpPr/>
            <p:nvPr/>
          </p:nvSpPr>
          <p:spPr>
            <a:xfrm rot="17193105">
              <a:off x="10463812" y="1384386"/>
              <a:ext cx="692798" cy="510610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80" y="6337431"/>
            <a:ext cx="11172825" cy="52387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4"/>
          <a:srcRect l="44395"/>
          <a:stretch/>
        </p:blipFill>
        <p:spPr>
          <a:xfrm>
            <a:off x="5979362" y="6337431"/>
            <a:ext cx="6212638" cy="52387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26803" y="6346803"/>
            <a:ext cx="1089773" cy="514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2637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8F35FE5-0290-47F2-B7E6-3CC40E48D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Digital Product Design 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41DD5B3-8651-4B9B-A7E5-6560B2FD9D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Home Screen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AB8A96-4ECB-445D-90F1-4C7E558D2A8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80" y="6337431"/>
            <a:ext cx="11172825" cy="52387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/>
          <a:srcRect l="44395"/>
          <a:stretch/>
        </p:blipFill>
        <p:spPr>
          <a:xfrm>
            <a:off x="5979362" y="6337431"/>
            <a:ext cx="6212638" cy="52387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26803" y="6346803"/>
            <a:ext cx="1089773" cy="51450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6467" y="1169063"/>
            <a:ext cx="9155533" cy="4712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73781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8F35FE5-0290-47F2-B7E6-3CC40E48D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Product Working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41DD5B3-8651-4B9B-A7E5-6560B2FD9D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 sysadmin login :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B34DAC-653D-4287-8375-0858E3DB01F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vert="horz" lIns="0" tIns="0" rIns="0" bIns="0" rtlCol="0" anchor="t">
            <a:noAutofit/>
          </a:bodyPr>
          <a:lstStyle/>
          <a:p>
            <a:pPr marL="0" indent="0">
              <a:buNone/>
            </a:pPr>
            <a:r>
              <a:rPr lang="en-US" dirty="0" smtClean="0"/>
              <a:t>System admin role shall let the system admin</a:t>
            </a:r>
            <a:endParaRPr lang="en-US" dirty="0"/>
          </a:p>
          <a:p>
            <a:r>
              <a:rPr lang="en-US" dirty="0" smtClean="0">
                <a:cs typeface="Calibri Light"/>
              </a:rPr>
              <a:t>MANAGE CITY </a:t>
            </a:r>
            <a:endParaRPr lang="en-US" dirty="0">
              <a:cs typeface="Calibri Light"/>
            </a:endParaRPr>
          </a:p>
          <a:p>
            <a:r>
              <a:rPr lang="en-US" dirty="0" smtClean="0"/>
              <a:t>MANAGE ENTERPRISE </a:t>
            </a:r>
          </a:p>
          <a:p>
            <a:r>
              <a:rPr lang="en-US" dirty="0" smtClean="0"/>
              <a:t>MANAGE ENTERPRISE ADMIN</a:t>
            </a:r>
            <a:endParaRPr lang="en-US" dirty="0"/>
          </a:p>
        </p:txBody>
      </p:sp>
      <p:pic>
        <p:nvPicPr>
          <p:cNvPr id="17" name="Picture Placeholder 16" descr="arial view of the shoreline of the ocean and sand">
            <a:extLst>
              <a:ext uri="{FF2B5EF4-FFF2-40B4-BE49-F238E27FC236}">
                <a16:creationId xmlns:a16="http://schemas.microsoft.com/office/drawing/2014/main" id="{3B6B24E4-D6F2-45A2-990E-B855C75B71B6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092796" y="1376357"/>
            <a:ext cx="6333545" cy="437962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AB8A96-4ECB-445D-90F1-4C7E558D2A8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80" y="6337431"/>
            <a:ext cx="11172825" cy="52387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/>
          <a:srcRect l="44395"/>
          <a:stretch/>
        </p:blipFill>
        <p:spPr>
          <a:xfrm>
            <a:off x="5979362" y="6337431"/>
            <a:ext cx="6212638" cy="52387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26803" y="6346803"/>
            <a:ext cx="1089773" cy="514503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3279" y="1322188"/>
            <a:ext cx="8913297" cy="4433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4808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8F35FE5-0290-47F2-B7E6-3CC40E48D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Product Working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41DD5B3-8651-4B9B-A7E5-6560B2FD9D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0265" y="1145657"/>
            <a:ext cx="2951603" cy="2196235"/>
          </a:xfrm>
        </p:spPr>
        <p:txBody>
          <a:bodyPr/>
          <a:lstStyle/>
          <a:p>
            <a:r>
              <a:rPr lang="en-US" dirty="0" smtClean="0"/>
              <a:t>Sysadmin can create </a:t>
            </a:r>
            <a:br>
              <a:rPr lang="en-US" dirty="0" smtClean="0"/>
            </a:br>
            <a:r>
              <a:rPr lang="en-US" dirty="0" smtClean="0"/>
              <a:t>multiple enterprise</a:t>
            </a:r>
            <a:br>
              <a:rPr lang="en-US" dirty="0" smtClean="0"/>
            </a:br>
            <a:r>
              <a:rPr lang="en-US" dirty="0" smtClean="0"/>
              <a:t>on a certain network  </a:t>
            </a:r>
            <a:endParaRPr lang="en-US" dirty="0"/>
          </a:p>
        </p:txBody>
      </p:sp>
      <p:pic>
        <p:nvPicPr>
          <p:cNvPr id="17" name="Picture Placeholder 16" descr="arial view of the shoreline of the ocean and sand">
            <a:extLst>
              <a:ext uri="{FF2B5EF4-FFF2-40B4-BE49-F238E27FC236}">
                <a16:creationId xmlns:a16="http://schemas.microsoft.com/office/drawing/2014/main" id="{3B6B24E4-D6F2-45A2-990E-B855C75B71B6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092796" y="1376357"/>
            <a:ext cx="6333545" cy="437962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AB8A96-4ECB-445D-90F1-4C7E558D2A8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80" y="6337431"/>
            <a:ext cx="11172825" cy="52387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/>
          <a:srcRect l="44395"/>
          <a:stretch/>
        </p:blipFill>
        <p:spPr>
          <a:xfrm>
            <a:off x="5979362" y="6337431"/>
            <a:ext cx="6212638" cy="52387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26803" y="6346803"/>
            <a:ext cx="1089773" cy="514503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0429" y="1278818"/>
            <a:ext cx="8864954" cy="441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50476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8F35FE5-0290-47F2-B7E6-3CC40E48D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Product Working Screenshots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41DD5B3-8651-4B9B-A7E5-6560B2FD9D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196" y="3308058"/>
            <a:ext cx="2951603" cy="2196235"/>
          </a:xfrm>
        </p:spPr>
        <p:txBody>
          <a:bodyPr/>
          <a:lstStyle/>
          <a:p>
            <a:r>
              <a:rPr lang="en-US" dirty="0" smtClean="0"/>
              <a:t>For each Enterprise ,</a:t>
            </a:r>
            <a:br>
              <a:rPr lang="en-US" dirty="0" smtClean="0"/>
            </a:br>
            <a:r>
              <a:rPr lang="en-US" dirty="0" smtClean="0"/>
              <a:t>through enterprise admin; </a:t>
            </a:r>
            <a:br>
              <a:rPr lang="en-US" dirty="0" smtClean="0"/>
            </a:br>
            <a:r>
              <a:rPr lang="en-US" dirty="0" smtClean="0"/>
              <a:t>Multiple Organizations for each enterprise  can</a:t>
            </a:r>
            <a:br>
              <a:rPr lang="en-US" dirty="0" smtClean="0"/>
            </a:br>
            <a:r>
              <a:rPr lang="en-US" dirty="0" smtClean="0"/>
              <a:t>be created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AB8A96-4ECB-445D-90F1-4C7E558D2A8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80" y="6337431"/>
            <a:ext cx="11172825" cy="52387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/>
          <a:srcRect l="44395"/>
          <a:stretch/>
        </p:blipFill>
        <p:spPr>
          <a:xfrm>
            <a:off x="5979362" y="6337431"/>
            <a:ext cx="6212638" cy="52387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26803" y="6346803"/>
            <a:ext cx="1089773" cy="51450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4868" y="1697138"/>
            <a:ext cx="8187132" cy="3702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2116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8F35FE5-0290-47F2-B7E6-3CC40E48D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Product Work-flow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41DD5B3-8651-4B9B-A7E5-6560B2FD9D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6862" y="1088765"/>
            <a:ext cx="2951603" cy="2196235"/>
          </a:xfrm>
        </p:spPr>
        <p:txBody>
          <a:bodyPr/>
          <a:lstStyle/>
          <a:p>
            <a:r>
              <a:rPr lang="en-US" dirty="0" smtClean="0"/>
              <a:t>Shelter Login &amp; </a:t>
            </a:r>
            <a:br>
              <a:rPr lang="en-US" dirty="0" smtClean="0"/>
            </a:br>
            <a:r>
              <a:rPr lang="en-US" dirty="0" smtClean="0"/>
              <a:t>Request generation</a:t>
            </a:r>
            <a:br>
              <a:rPr lang="en-US" dirty="0" smtClean="0"/>
            </a:br>
            <a:r>
              <a:rPr lang="en-US" dirty="0" smtClean="0"/>
              <a:t>Initiation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AB8A96-4ECB-445D-90F1-4C7E558D2A8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80" y="6337431"/>
            <a:ext cx="11172825" cy="52387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/>
          <a:srcRect l="44395"/>
          <a:stretch/>
        </p:blipFill>
        <p:spPr>
          <a:xfrm>
            <a:off x="5979362" y="6337431"/>
            <a:ext cx="6212638" cy="52387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26803" y="6346803"/>
            <a:ext cx="1089773" cy="51450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9527" y="1262869"/>
            <a:ext cx="8698842" cy="4311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8745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8F35FE5-0290-47F2-B7E6-3CC40E48D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Product Work-flow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41DD5B3-8651-4B9B-A7E5-6560B2FD9D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Request generation </a:t>
            </a:r>
            <a:br>
              <a:rPr lang="en-US" dirty="0" smtClean="0"/>
            </a:br>
            <a:r>
              <a:rPr lang="en-US" dirty="0" smtClean="0"/>
              <a:t>(Product specifications inclusion)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AB8A96-4ECB-445D-90F1-4C7E558D2A8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80" y="6337431"/>
            <a:ext cx="11172825" cy="52387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/>
          <a:srcRect l="44395"/>
          <a:stretch/>
        </p:blipFill>
        <p:spPr>
          <a:xfrm>
            <a:off x="5979362" y="6337431"/>
            <a:ext cx="6212638" cy="52387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26803" y="6346803"/>
            <a:ext cx="1089773" cy="51450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2963" y="1431201"/>
            <a:ext cx="7863343" cy="3902804"/>
          </a:xfrm>
          <a:prstGeom prst="rect">
            <a:avLst/>
          </a:prstGeom>
        </p:spPr>
      </p:pic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E1B34DAC-653D-4287-8375-0858E3DB01F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56487" y="3513009"/>
            <a:ext cx="2951163" cy="2322709"/>
          </a:xfrm>
        </p:spPr>
        <p:txBody>
          <a:bodyPr vert="horz" lIns="0" tIns="0" rIns="0" bIns="0" rtlCol="0" anchor="t">
            <a:noAutofit/>
          </a:bodyPr>
          <a:lstStyle/>
          <a:p>
            <a:pPr marL="0" indent="0">
              <a:buNone/>
            </a:pPr>
            <a:r>
              <a:rPr lang="en-US" dirty="0" smtClean="0"/>
              <a:t>Generated Requests contains </a:t>
            </a:r>
            <a:r>
              <a:rPr lang="en-US" dirty="0" smtClean="0"/>
              <a:t> </a:t>
            </a:r>
            <a:r>
              <a:rPr lang="en-US" dirty="0"/>
              <a:t>benefits </a:t>
            </a:r>
            <a:r>
              <a:rPr lang="en-US" dirty="0" smtClean="0"/>
              <a:t>such as status of the</a:t>
            </a:r>
            <a:br>
              <a:rPr lang="en-US" dirty="0" smtClean="0"/>
            </a:br>
            <a:r>
              <a:rPr lang="en-US" dirty="0" smtClean="0"/>
              <a:t>request, receiver information and products and their quantity</a:t>
            </a:r>
            <a:br>
              <a:rPr lang="en-US" dirty="0" smtClean="0"/>
            </a:br>
            <a:r>
              <a:rPr lang="en-US" dirty="0" smtClean="0"/>
              <a:t>for which  the request  is generated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62505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8F35FE5-0290-47F2-B7E6-3CC40E48D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Product Workflow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41DD5B3-8651-4B9B-A7E5-6560B2FD9D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1413" y="2720918"/>
            <a:ext cx="2951603" cy="2196235"/>
          </a:xfrm>
        </p:spPr>
        <p:txBody>
          <a:bodyPr/>
          <a:lstStyle/>
          <a:p>
            <a:r>
              <a:rPr lang="en-US" dirty="0" smtClean="0"/>
              <a:t>NGO login : </a:t>
            </a:r>
            <a:br>
              <a:rPr lang="en-US" dirty="0" smtClean="0"/>
            </a:br>
            <a:r>
              <a:rPr lang="en-US" dirty="0" smtClean="0"/>
              <a:t>NGO has an option to view the request and will assign work request to itself for approval and then forward it to Distributor if on pass approval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AB8A96-4ECB-445D-90F1-4C7E558D2A8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80" y="6337431"/>
            <a:ext cx="11172825" cy="52387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/>
          <a:srcRect l="44395"/>
          <a:stretch/>
        </p:blipFill>
        <p:spPr>
          <a:xfrm>
            <a:off x="5979362" y="6337431"/>
            <a:ext cx="6212638" cy="52387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26803" y="6346803"/>
            <a:ext cx="1089773" cy="51450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3016" y="1740947"/>
            <a:ext cx="8259338" cy="3790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1226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8F35FE5-0290-47F2-B7E6-3CC40E48D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Product Workflow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41DD5B3-8651-4B9B-A7E5-6560B2FD9D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Emphasize your </a:t>
            </a:r>
            <a:br>
              <a:rPr lang="en-US" dirty="0"/>
            </a:br>
            <a:r>
              <a:rPr lang="en-US" dirty="0"/>
              <a:t>main benefit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B34DAC-653D-4287-8375-0858E3DB01F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vert="horz" lIns="0" tIns="0" rIns="0" bIns="0" rtlCol="0" anchor="t">
            <a:noAutofit/>
          </a:bodyPr>
          <a:lstStyle/>
          <a:p>
            <a:pPr marL="0" indent="0">
              <a:buNone/>
            </a:pPr>
            <a:r>
              <a:rPr lang="en-US" dirty="0"/>
              <a:t>Other benefits include</a:t>
            </a:r>
          </a:p>
          <a:p>
            <a:r>
              <a:rPr lang="en-US" sz="1200" dirty="0">
                <a:cs typeface="Calibri Light"/>
              </a:rPr>
              <a:t>Free </a:t>
            </a:r>
            <a:r>
              <a:rPr lang="en-US" sz="1200" dirty="0" err="1">
                <a:cs typeface="Calibri Light"/>
              </a:rPr>
              <a:t>Maintence</a:t>
            </a:r>
            <a:r>
              <a:rPr lang="en-US" sz="1200" dirty="0">
                <a:cs typeface="Calibri Light"/>
              </a:rPr>
              <a:t> </a:t>
            </a:r>
          </a:p>
          <a:p>
            <a:r>
              <a:rPr lang="en-US" sz="1200" dirty="0"/>
              <a:t>Easy to use UI</a:t>
            </a:r>
          </a:p>
        </p:txBody>
      </p:sp>
      <p:pic>
        <p:nvPicPr>
          <p:cNvPr id="17" name="Picture Placeholder 16" descr="arial view of the shoreline of the ocean and sand">
            <a:extLst>
              <a:ext uri="{FF2B5EF4-FFF2-40B4-BE49-F238E27FC236}">
                <a16:creationId xmlns:a16="http://schemas.microsoft.com/office/drawing/2014/main" id="{3B6B24E4-D6F2-45A2-990E-B855C75B71B6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092796" y="1376357"/>
            <a:ext cx="6333545" cy="437962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AB8A96-4ECB-445D-90F1-4C7E558D2A8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19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80" y="6337431"/>
            <a:ext cx="11172825" cy="52387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/>
          <a:srcRect l="44395"/>
          <a:stretch/>
        </p:blipFill>
        <p:spPr>
          <a:xfrm>
            <a:off x="5979362" y="6337431"/>
            <a:ext cx="6212638" cy="52387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26803" y="6346803"/>
            <a:ext cx="1089773" cy="514503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101" y="1152000"/>
            <a:ext cx="11603268" cy="4459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1386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B1D87D-E475-451A-B36C-E4A4F63609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000" y="4063999"/>
            <a:ext cx="6012000" cy="863601"/>
          </a:xfrm>
        </p:spPr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6BE522-961D-4737-9715-127DB8A86EB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Food crisis has been one of the major issues impacting human race and it’s growth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45A1B7-8B88-4D90-983D-BAA2E9AAFFD3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6242334" y="956024"/>
            <a:ext cx="5605881" cy="4921138"/>
          </a:xfrm>
        </p:spPr>
        <p:txBody>
          <a:bodyPr/>
          <a:lstStyle/>
          <a:p>
            <a:pPr marL="0" indent="0">
              <a:buNone/>
            </a:pPr>
            <a:r>
              <a:rPr lang="en-US" sz="4400" dirty="0"/>
              <a:t/>
            </a:r>
            <a:br>
              <a:rPr lang="en-US" sz="4400" dirty="0"/>
            </a:br>
            <a:r>
              <a:rPr lang="en-US" sz="2800" dirty="0"/>
              <a:t>Every year 9.1 Billion+ deaths per </a:t>
            </a:r>
            <a:r>
              <a:rPr lang="en-US" sz="2800" dirty="0" smtClean="0"/>
              <a:t>minute </a:t>
            </a:r>
            <a:r>
              <a:rPr lang="en-US" sz="2800" dirty="0"/>
              <a:t>due to food crisis over the world</a:t>
            </a:r>
            <a:br>
              <a:rPr lang="en-US" sz="2800" dirty="0"/>
            </a:br>
            <a:r>
              <a:rPr lang="en-US" sz="2800" dirty="0"/>
              <a:t>&amp; 40.6 million people deaths in U.S...</a:t>
            </a:r>
          </a:p>
          <a:p>
            <a:pPr marL="0" indent="0">
              <a:buNone/>
            </a:pPr>
            <a:r>
              <a:rPr lang="en-US" b="1" i="1" dirty="0"/>
              <a:t>WHY ? </a:t>
            </a:r>
          </a:p>
          <a:p>
            <a:endParaRPr lang="en-US" dirty="0"/>
          </a:p>
          <a:p>
            <a:r>
              <a:rPr lang="en-US" dirty="0" smtClean="0"/>
              <a:t>Lack of embodiments to generate a consolidated request</a:t>
            </a:r>
            <a:endParaRPr lang="en-US" dirty="0"/>
          </a:p>
          <a:p>
            <a:r>
              <a:rPr lang="en-US" dirty="0" smtClean="0"/>
              <a:t>Lack </a:t>
            </a:r>
            <a:r>
              <a:rPr lang="en-US" dirty="0"/>
              <a:t>of channel for linking </a:t>
            </a:r>
            <a:r>
              <a:rPr lang="en-US" dirty="0" smtClean="0"/>
              <a:t>‘</a:t>
            </a:r>
            <a:r>
              <a:rPr lang="en-US" dirty="0" smtClean="0"/>
              <a:t>F</a:t>
            </a:r>
            <a:r>
              <a:rPr lang="en-US" dirty="0" smtClean="0"/>
              <a:t>ood Distributors’, ‘NGOs’ </a:t>
            </a:r>
            <a:r>
              <a:rPr lang="en-US" dirty="0"/>
              <a:t>and </a:t>
            </a:r>
            <a:r>
              <a:rPr lang="en-US" dirty="0" smtClean="0"/>
              <a:t>‘Shelter Organizations’ </a:t>
            </a:r>
            <a:r>
              <a:rPr lang="en-US" dirty="0"/>
              <a:t>(people with food crisis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dirty="0" smtClean="0"/>
              <a:t>Lack of proper </a:t>
            </a:r>
            <a:r>
              <a:rPr lang="en-US" dirty="0"/>
              <a:t>food quality services for qualifying these food </a:t>
            </a:r>
            <a:r>
              <a:rPr lang="en-US" dirty="0" smtClean="0"/>
              <a:t>requests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62DF6AE8-6133-4C1E-91DD-755705ACF0F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/>
        </p:nvGrpSpPr>
        <p:grpSpPr>
          <a:xfrm>
            <a:off x="9778185" y="4148074"/>
            <a:ext cx="1850209" cy="1915995"/>
            <a:chOff x="9862160" y="831132"/>
            <a:chExt cx="1850209" cy="1915995"/>
          </a:xfrm>
        </p:grpSpPr>
        <p:sp>
          <p:nvSpPr>
            <p:cNvPr id="16" name="Freeform: Shape 15" title="triangles">
              <a:extLst>
                <a:ext uri="{FF2B5EF4-FFF2-40B4-BE49-F238E27FC236}">
                  <a16:creationId xmlns:a16="http://schemas.microsoft.com/office/drawing/2014/main" id="{156942E6-31A5-42F5-A00C-A90D409A08BC}"/>
                </a:ext>
              </a:extLst>
            </p:cNvPr>
            <p:cNvSpPr/>
            <p:nvPr/>
          </p:nvSpPr>
          <p:spPr>
            <a:xfrm rot="19260823">
              <a:off x="9984083" y="1150976"/>
              <a:ext cx="467362" cy="344458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 title="triangles">
              <a:extLst>
                <a:ext uri="{FF2B5EF4-FFF2-40B4-BE49-F238E27FC236}">
                  <a16:creationId xmlns:a16="http://schemas.microsoft.com/office/drawing/2014/main" id="{055D27E0-4C92-4640-A2B8-86540741DCE6}"/>
                </a:ext>
              </a:extLst>
            </p:cNvPr>
            <p:cNvSpPr/>
            <p:nvPr/>
          </p:nvSpPr>
          <p:spPr>
            <a:xfrm rot="20377627">
              <a:off x="10445799" y="1461330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 title="triangles">
              <a:extLst>
                <a:ext uri="{FF2B5EF4-FFF2-40B4-BE49-F238E27FC236}">
                  <a16:creationId xmlns:a16="http://schemas.microsoft.com/office/drawing/2014/main" id="{E760DC62-191E-4D60-AAAC-37DDF411BF9D}"/>
                </a:ext>
              </a:extLst>
            </p:cNvPr>
            <p:cNvSpPr/>
            <p:nvPr/>
          </p:nvSpPr>
          <p:spPr>
            <a:xfrm rot="19260823">
              <a:off x="10485025" y="1232684"/>
              <a:ext cx="250689" cy="18476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Freeform: Shape 18" title="triangles">
              <a:extLst>
                <a:ext uri="{FF2B5EF4-FFF2-40B4-BE49-F238E27FC236}">
                  <a16:creationId xmlns:a16="http://schemas.microsoft.com/office/drawing/2014/main" id="{B21F5D55-03CC-4A29-B8D0-2B1C7DE7C79D}"/>
                </a:ext>
              </a:extLst>
            </p:cNvPr>
            <p:cNvSpPr/>
            <p:nvPr/>
          </p:nvSpPr>
          <p:spPr>
            <a:xfrm rot="19810388">
              <a:off x="10832584" y="139371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Freeform: Shape 19" title="triangles">
              <a:extLst>
                <a:ext uri="{FF2B5EF4-FFF2-40B4-BE49-F238E27FC236}">
                  <a16:creationId xmlns:a16="http://schemas.microsoft.com/office/drawing/2014/main" id="{6A692EA0-8FB5-4D6A-B1B1-20463392DEDE}"/>
                </a:ext>
              </a:extLst>
            </p:cNvPr>
            <p:cNvSpPr/>
            <p:nvPr/>
          </p:nvSpPr>
          <p:spPr>
            <a:xfrm rot="18277851">
              <a:off x="10920185" y="99416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 title="triangles">
              <a:extLst>
                <a:ext uri="{FF2B5EF4-FFF2-40B4-BE49-F238E27FC236}">
                  <a16:creationId xmlns:a16="http://schemas.microsoft.com/office/drawing/2014/main" id="{46FB2BA9-5E08-4A8F-BC47-8EFA61E4E6CE}"/>
                </a:ext>
              </a:extLst>
            </p:cNvPr>
            <p:cNvSpPr/>
            <p:nvPr/>
          </p:nvSpPr>
          <p:spPr>
            <a:xfrm rot="20761418">
              <a:off x="11313110" y="1642801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Freeform: Shape 21" title="triangles">
              <a:extLst>
                <a:ext uri="{FF2B5EF4-FFF2-40B4-BE49-F238E27FC236}">
                  <a16:creationId xmlns:a16="http://schemas.microsoft.com/office/drawing/2014/main" id="{5B0A2587-D640-4AEE-9456-860CD02427C8}"/>
                </a:ext>
              </a:extLst>
            </p:cNvPr>
            <p:cNvSpPr/>
            <p:nvPr/>
          </p:nvSpPr>
          <p:spPr>
            <a:xfrm rot="17315293">
              <a:off x="11523906" y="85966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Freeform: Shape 22" title="triangles">
              <a:extLst>
                <a:ext uri="{FF2B5EF4-FFF2-40B4-BE49-F238E27FC236}">
                  <a16:creationId xmlns:a16="http://schemas.microsoft.com/office/drawing/2014/main" id="{373F2649-8DA3-441F-9BDD-77A942FA3DBE}"/>
                </a:ext>
              </a:extLst>
            </p:cNvPr>
            <p:cNvSpPr/>
            <p:nvPr/>
          </p:nvSpPr>
          <p:spPr>
            <a:xfrm rot="20082236">
              <a:off x="11215766" y="1243239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Freeform: Shape 23" title="triangles">
              <a:extLst>
                <a:ext uri="{FF2B5EF4-FFF2-40B4-BE49-F238E27FC236}">
                  <a16:creationId xmlns:a16="http://schemas.microsoft.com/office/drawing/2014/main" id="{95933F98-3B9B-4270-9281-570AD41C3F19}"/>
                </a:ext>
              </a:extLst>
            </p:cNvPr>
            <p:cNvSpPr/>
            <p:nvPr/>
          </p:nvSpPr>
          <p:spPr>
            <a:xfrm rot="19879732">
              <a:off x="11436537" y="1436545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Freeform: Shape 24" title="triangles">
              <a:extLst>
                <a:ext uri="{FF2B5EF4-FFF2-40B4-BE49-F238E27FC236}">
                  <a16:creationId xmlns:a16="http://schemas.microsoft.com/office/drawing/2014/main" id="{3DAB5C84-F2AD-47FD-ABEC-6D6626D2B7FF}"/>
                </a:ext>
              </a:extLst>
            </p:cNvPr>
            <p:cNvSpPr/>
            <p:nvPr/>
          </p:nvSpPr>
          <p:spPr>
            <a:xfrm rot="328041">
              <a:off x="9862160" y="1513660"/>
              <a:ext cx="579699" cy="606799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  <a:gd name="connsiteX0" fmla="*/ 487806 w 487806"/>
                <a:gd name="connsiteY0" fmla="*/ 171848 h 510610"/>
                <a:gd name="connsiteX1" fmla="*/ 308036 w 487806"/>
                <a:gd name="connsiteY1" fmla="*/ 510610 h 510610"/>
                <a:gd name="connsiteX2" fmla="*/ 0 w 487806"/>
                <a:gd name="connsiteY2" fmla="*/ 0 h 510610"/>
                <a:gd name="connsiteX3" fmla="*/ 487806 w 487806"/>
                <a:gd name="connsiteY3" fmla="*/ 171848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7806" h="510610">
                  <a:moveTo>
                    <a:pt x="487806" y="171848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487806" y="171848"/>
                  </a:lnTo>
                  <a:close/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 title="triangles">
              <a:extLst>
                <a:ext uri="{FF2B5EF4-FFF2-40B4-BE49-F238E27FC236}">
                  <a16:creationId xmlns:a16="http://schemas.microsoft.com/office/drawing/2014/main" id="{A4E2ACF8-4066-4DB9-B5D5-E8AA3B152710}"/>
                </a:ext>
              </a:extLst>
            </p:cNvPr>
            <p:cNvSpPr/>
            <p:nvPr/>
          </p:nvSpPr>
          <p:spPr>
            <a:xfrm>
              <a:off x="10639428" y="1814668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Freeform: Shape 26" title="triangles">
              <a:extLst>
                <a:ext uri="{FF2B5EF4-FFF2-40B4-BE49-F238E27FC236}">
                  <a16:creationId xmlns:a16="http://schemas.microsoft.com/office/drawing/2014/main" id="{74FCCA2A-37FF-4031-AF2F-A894DBE6EE0E}"/>
                </a:ext>
              </a:extLst>
            </p:cNvPr>
            <p:cNvSpPr/>
            <p:nvPr/>
          </p:nvSpPr>
          <p:spPr>
            <a:xfrm rot="20761418">
              <a:off x="11280262" y="2096947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Freeform: Shape 27" title="triangles">
              <a:extLst>
                <a:ext uri="{FF2B5EF4-FFF2-40B4-BE49-F238E27FC236}">
                  <a16:creationId xmlns:a16="http://schemas.microsoft.com/office/drawing/2014/main" id="{5C7D7734-820D-40CE-BBBA-6E6D9452D308}"/>
                </a:ext>
              </a:extLst>
            </p:cNvPr>
            <p:cNvSpPr/>
            <p:nvPr/>
          </p:nvSpPr>
          <p:spPr>
            <a:xfrm rot="1160487">
              <a:off x="10059320" y="2226127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Freeform: Shape 28" title="triangles">
              <a:extLst>
                <a:ext uri="{FF2B5EF4-FFF2-40B4-BE49-F238E27FC236}">
                  <a16:creationId xmlns:a16="http://schemas.microsoft.com/office/drawing/2014/main" id="{5BCE508A-E107-4075-9976-73D3ED8272C2}"/>
                </a:ext>
              </a:extLst>
            </p:cNvPr>
            <p:cNvSpPr/>
            <p:nvPr/>
          </p:nvSpPr>
          <p:spPr>
            <a:xfrm rot="803026">
              <a:off x="11353765" y="2627540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30" name="Picture 2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80" y="6337431"/>
            <a:ext cx="11172825" cy="523875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3"/>
          <a:srcRect l="44395"/>
          <a:stretch/>
        </p:blipFill>
        <p:spPr>
          <a:xfrm>
            <a:off x="5979362" y="6337431"/>
            <a:ext cx="6212638" cy="5238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761" y="62452"/>
            <a:ext cx="6013593" cy="4009062"/>
          </a:xfrm>
          <a:prstGeom prst="rect">
            <a:avLst/>
          </a:prstGeom>
        </p:spPr>
      </p:pic>
      <p:sp>
        <p:nvSpPr>
          <p:cNvPr id="33" name="Slide Number Placeholder 3">
            <a:extLst>
              <a:ext uri="{FF2B5EF4-FFF2-40B4-BE49-F238E27FC236}">
                <a16:creationId xmlns:a16="http://schemas.microsoft.com/office/drawing/2014/main" id="{1DAF16E1-87DB-4920-A90B-23E1C72DDC7F}"/>
              </a:ext>
            </a:extLst>
          </p:cNvPr>
          <p:cNvSpPr txBox="1">
            <a:spLocks/>
          </p:cNvSpPr>
          <p:nvPr/>
        </p:nvSpPr>
        <p:spPr>
          <a:xfrm>
            <a:off x="11632215" y="6379141"/>
            <a:ext cx="432000" cy="432000"/>
          </a:xfrm>
          <a:prstGeom prst="ellipse">
            <a:avLst/>
          </a:prstGeom>
          <a:noFill/>
          <a:ln w="3175">
            <a:solidFill>
              <a:schemeClr val="accent1"/>
            </a:solidFill>
          </a:ln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b="1" i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9B51A1E-902D-48AF-9020-955120F399B6}" type="slidenum">
              <a:rPr lang="en-US" smtClean="0">
                <a:solidFill>
                  <a:schemeClr val="bg1"/>
                </a:solidFill>
              </a:rPr>
              <a:pPr/>
              <a:t>2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26803" y="6346803"/>
            <a:ext cx="1089773" cy="514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7545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  <p:bldP spid="6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8F35FE5-0290-47F2-B7E6-3CC40E48D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Product Workflow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41DD5B3-8651-4B9B-A7E5-6560B2FD9D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3566168"/>
            <a:ext cx="2951603" cy="2196235"/>
          </a:xfrm>
        </p:spPr>
        <p:txBody>
          <a:bodyPr/>
          <a:lstStyle/>
          <a:p>
            <a:r>
              <a:rPr lang="en-US" sz="2400" dirty="0" smtClean="0"/>
              <a:t>Distributor Login :</a:t>
            </a:r>
            <a:br>
              <a:rPr lang="en-US" sz="2400" dirty="0" smtClean="0"/>
            </a:br>
            <a:r>
              <a:rPr lang="en-US" sz="2400" dirty="0" smtClean="0"/>
              <a:t>if the inventory holds sufficient request, distributor will pass the request to Quality check enterprise , </a:t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>Else will pass the request to Supplier wait for an acknowledgement and then sent it to quality check enterprise </a:t>
            </a:r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AB8A96-4ECB-445D-90F1-4C7E558D2A8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20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80" y="6337431"/>
            <a:ext cx="11172825" cy="52387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/>
          <a:srcRect l="44395"/>
          <a:stretch/>
        </p:blipFill>
        <p:spPr>
          <a:xfrm>
            <a:off x="5979362" y="6337431"/>
            <a:ext cx="6212638" cy="52387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26803" y="6346803"/>
            <a:ext cx="1089773" cy="514503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8350" y="1574069"/>
            <a:ext cx="8039018" cy="3984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4760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8F35FE5-0290-47F2-B7E6-3CC40E48D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Product Workflow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41DD5B3-8651-4B9B-A7E5-6560B2FD9D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8370" y="1758392"/>
            <a:ext cx="2951603" cy="2196235"/>
          </a:xfrm>
        </p:spPr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On supplier login : Supplier will view the request and  accordingly pass the request back to Distributor</a:t>
            </a:r>
            <a:endParaRPr lang="en-US" dirty="0"/>
          </a:p>
        </p:txBody>
      </p:sp>
      <p:pic>
        <p:nvPicPr>
          <p:cNvPr id="17" name="Picture Placeholder 16" descr="arial view of the shoreline of the ocean and sand">
            <a:extLst>
              <a:ext uri="{FF2B5EF4-FFF2-40B4-BE49-F238E27FC236}">
                <a16:creationId xmlns:a16="http://schemas.microsoft.com/office/drawing/2014/main" id="{3B6B24E4-D6F2-45A2-990E-B855C75B71B6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092796" y="1376357"/>
            <a:ext cx="6333545" cy="437962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AB8A96-4ECB-445D-90F1-4C7E558D2A8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21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80" y="6337431"/>
            <a:ext cx="11172825" cy="52387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/>
          <a:srcRect l="44395"/>
          <a:stretch/>
        </p:blipFill>
        <p:spPr>
          <a:xfrm>
            <a:off x="5979362" y="6337431"/>
            <a:ext cx="6212638" cy="52387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26803" y="6346803"/>
            <a:ext cx="1089773" cy="514503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9618" y="1200942"/>
            <a:ext cx="8332382" cy="4456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8744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8F35FE5-0290-47F2-B7E6-3CC40E48D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Product Workflow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41DD5B3-8651-4B9B-A7E5-6560B2FD9D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0711" y="2701667"/>
            <a:ext cx="2951603" cy="2196235"/>
          </a:xfrm>
        </p:spPr>
        <p:txBody>
          <a:bodyPr/>
          <a:lstStyle/>
          <a:p>
            <a:r>
              <a:rPr lang="en-US" sz="2400" dirty="0" smtClean="0"/>
              <a:t>On quality </a:t>
            </a:r>
            <a:r>
              <a:rPr lang="en-US" sz="2400" smtClean="0"/>
              <a:t>officer Login:</a:t>
            </a:r>
            <a:br>
              <a:rPr lang="en-US" sz="2400" smtClean="0"/>
            </a:br>
            <a:r>
              <a:rPr lang="en-US" sz="2400" smtClean="0"/>
              <a:t> </a:t>
            </a: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>Quality officer will evaluat</a:t>
            </a:r>
            <a:r>
              <a:rPr lang="en-US" sz="2400" dirty="0" smtClean="0"/>
              <a:t>e the requested products for certain chemical tests, on approval </a:t>
            </a:r>
            <a:br>
              <a:rPr lang="en-US" sz="2400" dirty="0" smtClean="0"/>
            </a:br>
            <a:r>
              <a:rPr lang="en-US" sz="2400" dirty="0" smtClean="0"/>
              <a:t>has an option to generate authenticated report and accordingly submit result</a:t>
            </a:r>
            <a:endParaRPr lang="en-US" sz="2400" dirty="0"/>
          </a:p>
        </p:txBody>
      </p:sp>
      <p:pic>
        <p:nvPicPr>
          <p:cNvPr id="17" name="Picture Placeholder 16" descr="arial view of the shoreline of the ocean and sand">
            <a:extLst>
              <a:ext uri="{FF2B5EF4-FFF2-40B4-BE49-F238E27FC236}">
                <a16:creationId xmlns:a16="http://schemas.microsoft.com/office/drawing/2014/main" id="{3B6B24E4-D6F2-45A2-990E-B855C75B71B6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092796" y="1376357"/>
            <a:ext cx="6333545" cy="437962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AB8A96-4ECB-445D-90F1-4C7E558D2A8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22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80" y="6337431"/>
            <a:ext cx="11172825" cy="52387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/>
          <a:srcRect l="44395"/>
          <a:stretch/>
        </p:blipFill>
        <p:spPr>
          <a:xfrm>
            <a:off x="5979362" y="6337431"/>
            <a:ext cx="6212638" cy="52387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26803" y="6346803"/>
            <a:ext cx="1089773" cy="514503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9431" y="1002256"/>
            <a:ext cx="8479828" cy="5196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5189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8F35FE5-0290-47F2-B7E6-3CC40E48D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Product Workflow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41DD5B3-8651-4B9B-A7E5-6560B2FD9D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1520" y="2411648"/>
            <a:ext cx="2951603" cy="2196235"/>
          </a:xfrm>
        </p:spPr>
        <p:txBody>
          <a:bodyPr/>
          <a:lstStyle/>
          <a:p>
            <a:r>
              <a:rPr lang="en-US" dirty="0" smtClean="0"/>
              <a:t>Back on Shelter Login : </a:t>
            </a:r>
            <a:br>
              <a:rPr lang="en-US" dirty="0" smtClean="0"/>
            </a:br>
            <a:r>
              <a:rPr lang="en-US" dirty="0" smtClean="0"/>
              <a:t>Shelter can see the result of the request passed from it’s end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17" name="Picture Placeholder 16" descr="arial view of the shoreline of the ocean and sand">
            <a:extLst>
              <a:ext uri="{FF2B5EF4-FFF2-40B4-BE49-F238E27FC236}">
                <a16:creationId xmlns:a16="http://schemas.microsoft.com/office/drawing/2014/main" id="{3B6B24E4-D6F2-45A2-990E-B855C75B71B6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092796" y="1376357"/>
            <a:ext cx="6333545" cy="437962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AB8A96-4ECB-445D-90F1-4C7E558D2A8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23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80" y="6337431"/>
            <a:ext cx="11172825" cy="52387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/>
          <a:srcRect l="44395"/>
          <a:stretch/>
        </p:blipFill>
        <p:spPr>
          <a:xfrm>
            <a:off x="5979362" y="6337431"/>
            <a:ext cx="6212638" cy="52387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26803" y="6346803"/>
            <a:ext cx="1089773" cy="51450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3611" y="916789"/>
            <a:ext cx="8719019" cy="5185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714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7F665-80EE-4503-AEF8-83FD1987D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70B2821-A8E7-46E4-B168-879973D325B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929511" y="1386308"/>
            <a:ext cx="1964170" cy="504000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Akash</a:t>
            </a:r>
            <a:br>
              <a:rPr lang="en-US" dirty="0"/>
            </a:br>
            <a:r>
              <a:rPr lang="en-US" dirty="0"/>
              <a:t>Dubey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1049CF-117A-4565-9592-D23257E4CE4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892788" y="1939223"/>
            <a:ext cx="1964171" cy="216000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>
                <a:ea typeface="+mn-lt"/>
                <a:cs typeface="+mn-lt"/>
              </a:rPr>
              <a:t>NU001302139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6C3308C-9E0D-4714-B21C-782220416AB4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846884" y="2163104"/>
            <a:ext cx="2276316" cy="1148661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>
                <a:cs typeface="Calibri Light"/>
              </a:rPr>
              <a:t>Graduate Student</a:t>
            </a:r>
          </a:p>
          <a:p>
            <a:r>
              <a:rPr lang="en-US" dirty="0">
                <a:cs typeface="Calibri Light"/>
              </a:rPr>
              <a:t>Information Systems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7DAA7A7-68A8-441E-AF97-3634DB9699B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928345" y="1459753"/>
            <a:ext cx="1964171" cy="504000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Ritesh</a:t>
            </a:r>
            <a:br>
              <a:rPr lang="en-US" dirty="0"/>
            </a:br>
            <a:r>
              <a:rPr lang="en-US" dirty="0"/>
              <a:t>Pendurkar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1B99F9D-EB43-4713-8B9F-9A43B2F701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909983" y="1994307"/>
            <a:ext cx="1964171" cy="216000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>
                <a:cs typeface="Calibri Light"/>
              </a:rPr>
              <a:t>NU001376847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A4AAB936-097B-4C03-AE79-B2920CDE259A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909983" y="2181465"/>
            <a:ext cx="1963737" cy="1130300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>
                <a:ea typeface="+mn-lt"/>
                <a:cs typeface="+mn-lt"/>
              </a:rPr>
              <a:t>Graduate Student</a:t>
            </a:r>
          </a:p>
          <a:p>
            <a:r>
              <a:rPr lang="en-US" dirty="0">
                <a:ea typeface="+mn-lt"/>
                <a:cs typeface="+mn-lt"/>
              </a:rPr>
              <a:t>Information Systems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D45246F-921D-40B3-8F49-8C6BC23173C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752746" y="1386308"/>
            <a:ext cx="1964170" cy="504000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Tanvi</a:t>
            </a:r>
            <a:br>
              <a:rPr lang="en-US" dirty="0"/>
            </a:br>
            <a:r>
              <a:rPr lang="en-US" dirty="0"/>
              <a:t>Gurav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763732E-FB74-4F6C-88AC-EBAAC00C427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752745" y="1962300"/>
            <a:ext cx="1964171" cy="216000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NU001306848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929A30E-A2FC-439E-B985-4BD4359DFE63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9743564" y="2181465"/>
            <a:ext cx="1981200" cy="1138238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>
                <a:ea typeface="+mn-lt"/>
                <a:cs typeface="+mn-lt"/>
              </a:rPr>
              <a:t>Graduate Student</a:t>
            </a:r>
          </a:p>
          <a:p>
            <a:r>
              <a:rPr lang="en-US" dirty="0">
                <a:ea typeface="+mn-lt"/>
                <a:cs typeface="+mn-lt"/>
              </a:rPr>
              <a:t>Information Systems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8F728585-A663-4E22-87F7-AAD67007120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/>
        </p:nvGrpSpPr>
        <p:grpSpPr>
          <a:xfrm>
            <a:off x="2646112" y="50771"/>
            <a:ext cx="1850209" cy="1915995"/>
            <a:chOff x="9862160" y="831132"/>
            <a:chExt cx="1850209" cy="1915995"/>
          </a:xfrm>
        </p:grpSpPr>
        <p:sp>
          <p:nvSpPr>
            <p:cNvPr id="34" name="Freeform: Shape 33" title="triangles">
              <a:extLst>
                <a:ext uri="{FF2B5EF4-FFF2-40B4-BE49-F238E27FC236}">
                  <a16:creationId xmlns:a16="http://schemas.microsoft.com/office/drawing/2014/main" id="{74632BF7-7DCC-4CB0-A278-AD3B28FE96BA}"/>
                </a:ext>
              </a:extLst>
            </p:cNvPr>
            <p:cNvSpPr/>
            <p:nvPr/>
          </p:nvSpPr>
          <p:spPr>
            <a:xfrm rot="19260823">
              <a:off x="9984083" y="1150976"/>
              <a:ext cx="467362" cy="344458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 title="triangles">
              <a:extLst>
                <a:ext uri="{FF2B5EF4-FFF2-40B4-BE49-F238E27FC236}">
                  <a16:creationId xmlns:a16="http://schemas.microsoft.com/office/drawing/2014/main" id="{F3B7A750-FBC6-4475-9937-5A5FF7957A67}"/>
                </a:ext>
              </a:extLst>
            </p:cNvPr>
            <p:cNvSpPr/>
            <p:nvPr/>
          </p:nvSpPr>
          <p:spPr>
            <a:xfrm rot="20377627">
              <a:off x="10445799" y="1461330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 title="triangles">
              <a:extLst>
                <a:ext uri="{FF2B5EF4-FFF2-40B4-BE49-F238E27FC236}">
                  <a16:creationId xmlns:a16="http://schemas.microsoft.com/office/drawing/2014/main" id="{2AEBF1D4-D3EA-4EFC-96B4-BE3208DC9F9D}"/>
                </a:ext>
              </a:extLst>
            </p:cNvPr>
            <p:cNvSpPr/>
            <p:nvPr/>
          </p:nvSpPr>
          <p:spPr>
            <a:xfrm rot="19260823">
              <a:off x="10485025" y="1232684"/>
              <a:ext cx="250689" cy="18476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Freeform: Shape 36" title="triangles">
              <a:extLst>
                <a:ext uri="{FF2B5EF4-FFF2-40B4-BE49-F238E27FC236}">
                  <a16:creationId xmlns:a16="http://schemas.microsoft.com/office/drawing/2014/main" id="{9482C603-BF06-493B-A4FB-922E55E073FE}"/>
                </a:ext>
              </a:extLst>
            </p:cNvPr>
            <p:cNvSpPr/>
            <p:nvPr/>
          </p:nvSpPr>
          <p:spPr>
            <a:xfrm rot="19810388">
              <a:off x="10832584" y="139371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Freeform: Shape 37" title="triangles">
              <a:extLst>
                <a:ext uri="{FF2B5EF4-FFF2-40B4-BE49-F238E27FC236}">
                  <a16:creationId xmlns:a16="http://schemas.microsoft.com/office/drawing/2014/main" id="{8896E3A5-9F33-4D5C-9F1D-5072AAC7EDCD}"/>
                </a:ext>
              </a:extLst>
            </p:cNvPr>
            <p:cNvSpPr/>
            <p:nvPr/>
          </p:nvSpPr>
          <p:spPr>
            <a:xfrm rot="18277851">
              <a:off x="10920185" y="99416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Freeform: Shape 38" title="triangles">
              <a:extLst>
                <a:ext uri="{FF2B5EF4-FFF2-40B4-BE49-F238E27FC236}">
                  <a16:creationId xmlns:a16="http://schemas.microsoft.com/office/drawing/2014/main" id="{5CE56383-9C4D-4A22-8C3F-2BFAC639C530}"/>
                </a:ext>
              </a:extLst>
            </p:cNvPr>
            <p:cNvSpPr/>
            <p:nvPr/>
          </p:nvSpPr>
          <p:spPr>
            <a:xfrm rot="20761418">
              <a:off x="11313110" y="1642801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 title="triangles">
              <a:extLst>
                <a:ext uri="{FF2B5EF4-FFF2-40B4-BE49-F238E27FC236}">
                  <a16:creationId xmlns:a16="http://schemas.microsoft.com/office/drawing/2014/main" id="{2B4AB49B-299B-45F1-A97B-165C71460A30}"/>
                </a:ext>
              </a:extLst>
            </p:cNvPr>
            <p:cNvSpPr/>
            <p:nvPr/>
          </p:nvSpPr>
          <p:spPr>
            <a:xfrm rot="17315293">
              <a:off x="11523906" y="85966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Freeform: Shape 40" title="triangles">
              <a:extLst>
                <a:ext uri="{FF2B5EF4-FFF2-40B4-BE49-F238E27FC236}">
                  <a16:creationId xmlns:a16="http://schemas.microsoft.com/office/drawing/2014/main" id="{223660C9-E786-4F4A-96A1-E22F6991217D}"/>
                </a:ext>
              </a:extLst>
            </p:cNvPr>
            <p:cNvSpPr/>
            <p:nvPr/>
          </p:nvSpPr>
          <p:spPr>
            <a:xfrm rot="20082236">
              <a:off x="11215766" y="1243239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Freeform: Shape 41" title="triangles">
              <a:extLst>
                <a:ext uri="{FF2B5EF4-FFF2-40B4-BE49-F238E27FC236}">
                  <a16:creationId xmlns:a16="http://schemas.microsoft.com/office/drawing/2014/main" id="{2C75C772-F093-4933-898C-D9C65C0F3F73}"/>
                </a:ext>
              </a:extLst>
            </p:cNvPr>
            <p:cNvSpPr/>
            <p:nvPr/>
          </p:nvSpPr>
          <p:spPr>
            <a:xfrm rot="19879732">
              <a:off x="11436537" y="1436545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Freeform: Shape 42" title="triangles">
              <a:extLst>
                <a:ext uri="{FF2B5EF4-FFF2-40B4-BE49-F238E27FC236}">
                  <a16:creationId xmlns:a16="http://schemas.microsoft.com/office/drawing/2014/main" id="{8D768F9C-760D-410A-A60E-6285E1D66EAC}"/>
                </a:ext>
              </a:extLst>
            </p:cNvPr>
            <p:cNvSpPr/>
            <p:nvPr/>
          </p:nvSpPr>
          <p:spPr>
            <a:xfrm rot="328041">
              <a:off x="9862160" y="1513660"/>
              <a:ext cx="579699" cy="606799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  <a:gd name="connsiteX0" fmla="*/ 487806 w 487806"/>
                <a:gd name="connsiteY0" fmla="*/ 171848 h 510610"/>
                <a:gd name="connsiteX1" fmla="*/ 308036 w 487806"/>
                <a:gd name="connsiteY1" fmla="*/ 510610 h 510610"/>
                <a:gd name="connsiteX2" fmla="*/ 0 w 487806"/>
                <a:gd name="connsiteY2" fmla="*/ 0 h 510610"/>
                <a:gd name="connsiteX3" fmla="*/ 487806 w 487806"/>
                <a:gd name="connsiteY3" fmla="*/ 171848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7806" h="510610">
                  <a:moveTo>
                    <a:pt x="487806" y="171848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487806" y="171848"/>
                  </a:lnTo>
                  <a:close/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Freeform: Shape 43" title="triangles">
              <a:extLst>
                <a:ext uri="{FF2B5EF4-FFF2-40B4-BE49-F238E27FC236}">
                  <a16:creationId xmlns:a16="http://schemas.microsoft.com/office/drawing/2014/main" id="{77C89462-3651-42AB-8271-83D9F6A88F96}"/>
                </a:ext>
              </a:extLst>
            </p:cNvPr>
            <p:cNvSpPr/>
            <p:nvPr/>
          </p:nvSpPr>
          <p:spPr>
            <a:xfrm>
              <a:off x="10639428" y="1814668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5" name="Freeform: Shape 44" title="triangles">
              <a:extLst>
                <a:ext uri="{FF2B5EF4-FFF2-40B4-BE49-F238E27FC236}">
                  <a16:creationId xmlns:a16="http://schemas.microsoft.com/office/drawing/2014/main" id="{25A77506-DAFD-4EFD-BEC3-4B1CC7FED70B}"/>
                </a:ext>
              </a:extLst>
            </p:cNvPr>
            <p:cNvSpPr/>
            <p:nvPr/>
          </p:nvSpPr>
          <p:spPr>
            <a:xfrm rot="20761418">
              <a:off x="11280262" y="2096947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Freeform: Shape 45" title="triangles">
              <a:extLst>
                <a:ext uri="{FF2B5EF4-FFF2-40B4-BE49-F238E27FC236}">
                  <a16:creationId xmlns:a16="http://schemas.microsoft.com/office/drawing/2014/main" id="{A2F7BBCC-60DA-4FA5-BB5C-2491F61740CB}"/>
                </a:ext>
              </a:extLst>
            </p:cNvPr>
            <p:cNvSpPr/>
            <p:nvPr/>
          </p:nvSpPr>
          <p:spPr>
            <a:xfrm rot="1160487">
              <a:off x="10059320" y="2226127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" name="Freeform: Shape 46" title="triangles">
              <a:extLst>
                <a:ext uri="{FF2B5EF4-FFF2-40B4-BE49-F238E27FC236}">
                  <a16:creationId xmlns:a16="http://schemas.microsoft.com/office/drawing/2014/main" id="{5506F340-1304-4556-9102-17C00BB75390}"/>
                </a:ext>
              </a:extLst>
            </p:cNvPr>
            <p:cNvSpPr/>
            <p:nvPr/>
          </p:nvSpPr>
          <p:spPr>
            <a:xfrm rot="803026">
              <a:off x="11353765" y="2627540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46F736D-1910-4E6F-9F86-9A9B0FCF474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24</a:t>
            </a:fld>
            <a:endParaRPr lang="en-US" dirty="0"/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80" y="6337431"/>
            <a:ext cx="11172825" cy="523875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3"/>
          <a:srcRect l="44395"/>
          <a:stretch/>
        </p:blipFill>
        <p:spPr>
          <a:xfrm>
            <a:off x="5979362" y="6337431"/>
            <a:ext cx="6212638" cy="523875"/>
          </a:xfrm>
          <a:prstGeom prst="rect">
            <a:avLst/>
          </a:prstGeom>
        </p:spPr>
      </p:pic>
      <p:pic>
        <p:nvPicPr>
          <p:cNvPr id="12" name="Picture 12" descr="A person wearing a suit and tie smiling at the camera&#10;&#10;Description generated with very high confidence">
            <a:extLst>
              <a:ext uri="{FF2B5EF4-FFF2-40B4-BE49-F238E27FC236}">
                <a16:creationId xmlns:a16="http://schemas.microsoft.com/office/drawing/2014/main" id="{194B72D8-5DD0-4B78-9B7D-EFCB5B0C6E42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 rotWithShape="1">
          <a:blip r:embed="rId4"/>
          <a:srcRect t="12500" b="12500"/>
          <a:stretch/>
        </p:blipFill>
        <p:spPr>
          <a:xfrm>
            <a:off x="8042618" y="1293423"/>
            <a:ext cx="1505966" cy="150596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9" name="Picture 19" descr="A screen shot of a person&#10;&#10;Description generated with very high confidence">
            <a:extLst>
              <a:ext uri="{FF2B5EF4-FFF2-40B4-BE49-F238E27FC236}">
                <a16:creationId xmlns:a16="http://schemas.microsoft.com/office/drawing/2014/main" id="{369DA12F-EBD4-4868-85C0-B22DAF9F797E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 rotWithShape="1">
          <a:blip r:embed="rId5"/>
          <a:srcRect t="21875" b="21875"/>
          <a:stretch/>
        </p:blipFill>
        <p:spPr>
          <a:xfrm>
            <a:off x="235043" y="1293423"/>
            <a:ext cx="1505966" cy="150596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3" name="Picture 23" descr="A person wearing a suit and tie smiling at the camera&#10;&#10;Description generated with very high confidence">
            <a:extLst>
              <a:ext uri="{FF2B5EF4-FFF2-40B4-BE49-F238E27FC236}">
                <a16:creationId xmlns:a16="http://schemas.microsoft.com/office/drawing/2014/main" id="{CB24027B-C5EC-494C-B362-128F1ED2591F}"/>
              </a:ext>
            </a:extLst>
          </p:cNvPr>
          <p:cNvPicPr>
            <a:picLocks noGrp="1" noChangeAspect="1"/>
          </p:cNvPicPr>
          <p:nvPr>
            <p:ph type="pic" sz="quarter" idx="25"/>
          </p:nvPr>
        </p:nvPicPr>
        <p:blipFill rotWithShape="1">
          <a:blip r:embed="rId6"/>
          <a:srcRect t="12460" b="12460"/>
          <a:stretch/>
        </p:blipFill>
        <p:spPr>
          <a:xfrm>
            <a:off x="4298141" y="1293423"/>
            <a:ext cx="1505966" cy="150596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63593" y="3900425"/>
            <a:ext cx="2455049" cy="115907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938024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4E6C1-B1C5-40C3-9B90-EF2666FB1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Growth Strategy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DC64B4F-EF8E-442A-8D01-0AD7034A6823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How will we scale in the future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869ACF9-B7F9-4774-B207-2EF789711513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Phase 1</a:t>
            </a:r>
            <a:br>
              <a:rPr lang="en-US" dirty="0"/>
            </a:br>
            <a:r>
              <a:rPr lang="en-US" sz="1400" dirty="0" smtClean="0">
                <a:latin typeface="+mn-lt"/>
              </a:rPr>
              <a:t> </a:t>
            </a:r>
            <a:r>
              <a:rPr lang="en-US" sz="1400" dirty="0" smtClean="0">
                <a:latin typeface="+mn-lt"/>
              </a:rPr>
              <a:t>Establishing the F</a:t>
            </a:r>
            <a:r>
              <a:rPr lang="en-US" sz="1400" dirty="0" smtClean="0">
                <a:latin typeface="+mn-lt"/>
              </a:rPr>
              <a:t>unding Resources</a:t>
            </a:r>
            <a:endParaRPr lang="en-US" dirty="0"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0F641-F6F8-461C-9C2D-07E4168758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target to hit up on </a:t>
            </a:r>
            <a:br>
              <a:rPr lang="en-US" dirty="0" smtClean="0"/>
            </a:br>
            <a:r>
              <a:rPr lang="en-US" dirty="0" smtClean="0"/>
              <a:t>Enterprises that are looking actively to donate to shelter organizations.</a:t>
            </a:r>
            <a:endParaRPr lang="en-US" dirty="0"/>
          </a:p>
          <a:p>
            <a:r>
              <a:rPr lang="en-US" dirty="0" smtClean="0"/>
              <a:t>Only 10% fraction of donation shall be used for application deployment cost and maintenance cost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A2613D7-9904-47E7-A848-78E09B4F4A05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n-US" dirty="0"/>
              <a:t>Phase 2</a:t>
            </a:r>
            <a:br>
              <a:rPr lang="en-US" dirty="0"/>
            </a:br>
            <a:r>
              <a:rPr lang="en-US" sz="1400" dirty="0" smtClean="0">
                <a:latin typeface="+mn-lt"/>
              </a:rPr>
              <a:t>Analyzing the Market opportunities </a:t>
            </a:r>
            <a:endParaRPr lang="en-US" dirty="0">
              <a:latin typeface="+mn-lt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9D7DA5-9DA5-4EDA-AAC1-B5A593D730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Utilization of new market opportunities such as new enterprises in market establishing their channel</a:t>
            </a:r>
            <a:endParaRPr lang="en-US" dirty="0"/>
          </a:p>
          <a:p>
            <a:r>
              <a:rPr lang="en-US" dirty="0" smtClean="0"/>
              <a:t>Active campaigns and food utilization monitory</a:t>
            </a:r>
            <a:br>
              <a:rPr lang="en-US" dirty="0" smtClean="0"/>
            </a:br>
            <a:r>
              <a:rPr lang="en-US" dirty="0" smtClean="0"/>
              <a:t>for covering new areas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CAA0F0E-6B7F-4145-A8E2-90DC4D675786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8483985" y="1647240"/>
            <a:ext cx="3012383" cy="730200"/>
          </a:xfrm>
        </p:spPr>
        <p:txBody>
          <a:bodyPr/>
          <a:lstStyle/>
          <a:p>
            <a:r>
              <a:rPr lang="en-US" dirty="0"/>
              <a:t>Phase 3</a:t>
            </a:r>
            <a:br>
              <a:rPr lang="en-US" dirty="0"/>
            </a:br>
            <a:r>
              <a:rPr lang="en-US" sz="1400" dirty="0" smtClean="0">
                <a:latin typeface="+mn-lt"/>
              </a:rPr>
              <a:t>Regular improvement and customizations</a:t>
            </a:r>
            <a:br>
              <a:rPr lang="en-US" sz="1400" dirty="0" smtClean="0">
                <a:latin typeface="+mn-lt"/>
              </a:rPr>
            </a:br>
            <a:r>
              <a:rPr lang="en-US" sz="1400" dirty="0" smtClean="0">
                <a:latin typeface="+mn-lt"/>
              </a:rPr>
              <a:t>as per Customer needs</a:t>
            </a:r>
            <a:endParaRPr lang="en-US" sz="1400" dirty="0">
              <a:latin typeface="+mn-lt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B29415E-FF87-4959-B427-0EA155C16B6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Ensuring timely sprint cycles for maintenance of application.</a:t>
            </a:r>
            <a:endParaRPr lang="en-US" dirty="0"/>
          </a:p>
          <a:p>
            <a:r>
              <a:rPr lang="en-US" dirty="0" smtClean="0"/>
              <a:t>Monitoring customer feedback for process-flow</a:t>
            </a:r>
            <a:r>
              <a:rPr lang="en-US" dirty="0" smtClean="0"/>
              <a:t> improvement and enhancement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B23B52-8351-4A05-ABAB-5A128EE689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25</a:t>
            </a:fld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80" y="6337431"/>
            <a:ext cx="11172825" cy="52387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/>
          <a:srcRect l="44395"/>
          <a:stretch/>
        </p:blipFill>
        <p:spPr>
          <a:xfrm>
            <a:off x="5979362" y="6337431"/>
            <a:ext cx="6212638" cy="52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9338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8" descr="arial view of ocean and land near the ocean">
            <a:extLst>
              <a:ext uri="{FF2B5EF4-FFF2-40B4-BE49-F238E27FC236}">
                <a16:creationId xmlns:a16="http://schemas.microsoft.com/office/drawing/2014/main" id="{7DD607C7-7CF7-4A0F-BFF7-6F3C46205E68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1" r="11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EBDC24D3-EEF0-4B69-A174-E4DFF78848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62231" y="2210729"/>
            <a:ext cx="7467540" cy="1463680"/>
          </a:xfrm>
        </p:spPr>
        <p:txBody>
          <a:bodyPr/>
          <a:lstStyle/>
          <a:p>
            <a:r>
              <a:rPr lang="en-US" dirty="0" smtClean="0"/>
              <a:t> Thank You </a:t>
            </a:r>
            <a:endParaRPr lang="en-US" dirty="0"/>
          </a:p>
        </p:txBody>
      </p:sp>
      <p:cxnSp>
        <p:nvCxnSpPr>
          <p:cNvPr id="5" name="Straight Connector 4" descr="Divider line">
            <a:extLst>
              <a:ext uri="{FF2B5EF4-FFF2-40B4-BE49-F238E27FC236}">
                <a16:creationId xmlns:a16="http://schemas.microsoft.com/office/drawing/2014/main" id="{FE07C9EC-5158-440C-995A-EAC50D3E05D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/>
        </p:nvCxnSpPr>
        <p:spPr>
          <a:xfrm>
            <a:off x="7863637" y="2412127"/>
            <a:ext cx="0" cy="11001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ubtitle 6">
            <a:extLst>
              <a:ext uri="{FF2B5EF4-FFF2-40B4-BE49-F238E27FC236}">
                <a16:creationId xmlns:a16="http://schemas.microsoft.com/office/drawing/2014/main" id="{ACCCCDAD-0E0B-437F-8CAA-0536470B2E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62231" y="3674409"/>
            <a:ext cx="5282503" cy="1604172"/>
          </a:xfrm>
        </p:spPr>
        <p:txBody>
          <a:bodyPr/>
          <a:lstStyle/>
          <a:p>
            <a:r>
              <a:rPr lang="en-US" dirty="0" smtClean="0"/>
              <a:t>Team void</a:t>
            </a:r>
            <a:endParaRPr lang="en-US" dirty="0"/>
          </a:p>
        </p:txBody>
      </p:sp>
      <p:pic>
        <p:nvPicPr>
          <p:cNvPr id="13" name="Graphic 12" descr="Person icon">
            <a:extLst>
              <a:ext uri="{FF2B5EF4-FFF2-40B4-BE49-F238E27FC236}">
                <a16:creationId xmlns:a16="http://schemas.microsoft.com/office/drawing/2014/main" id="{708AF784-88DE-4E89-A28B-BECD54FC11CC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7284624" y="3886690"/>
            <a:ext cx="164463" cy="164463"/>
          </a:xfrm>
          <a:prstGeom prst="rect">
            <a:avLst/>
          </a:prstGeo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50F9D0C-7F14-4B83-A0A3-5710128C815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+1 </a:t>
            </a:r>
            <a:r>
              <a:rPr lang="en-US" dirty="0" smtClean="0"/>
              <a:t>617 959 2041</a:t>
            </a:r>
            <a:endParaRPr lang="en-US" dirty="0"/>
          </a:p>
        </p:txBody>
      </p:sp>
      <p:pic>
        <p:nvPicPr>
          <p:cNvPr id="15" name="Graphic 14" descr="Phone icon">
            <a:extLst>
              <a:ext uri="{FF2B5EF4-FFF2-40B4-BE49-F238E27FC236}">
                <a16:creationId xmlns:a16="http://schemas.microsoft.com/office/drawing/2014/main" id="{E276E47B-4C08-4FEC-AAE8-3DCCBA7EE72D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p:blipFill>
        <p:spPr>
          <a:xfrm>
            <a:off x="7284624" y="4196776"/>
            <a:ext cx="164463" cy="164463"/>
          </a:xfrm>
          <a:prstGeom prst="rect">
            <a:avLst/>
          </a:prstGeo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EF9E03C-A81E-4083-9F20-EF8FFAF5914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voidxisalive</a:t>
            </a:r>
            <a:r>
              <a:rPr lang="en-US" dirty="0" smtClean="0"/>
              <a:t>@gmail.com</a:t>
            </a:r>
            <a:endParaRPr lang="en-US" dirty="0"/>
          </a:p>
        </p:txBody>
      </p:sp>
      <p:pic>
        <p:nvPicPr>
          <p:cNvPr id="14" name="Graphic 13" descr="Email icon">
            <a:extLst>
              <a:ext uri="{FF2B5EF4-FFF2-40B4-BE49-F238E27FC236}">
                <a16:creationId xmlns:a16="http://schemas.microsoft.com/office/drawing/2014/main" id="{4F2D4997-93AD-4A62-8488-4572923DB817}"/>
              </a:ext>
            </a:extLst>
          </p:cNvPr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10"/>
              </a:ext>
            </a:extLst>
          </a:blip>
          <a:stretch>
            <a:fillRect/>
          </a:stretch>
        </p:blipFill>
        <p:spPr>
          <a:xfrm>
            <a:off x="7284624" y="4530964"/>
            <a:ext cx="164463" cy="16446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3280" y="6337431"/>
            <a:ext cx="11172825" cy="523875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11"/>
          <a:srcRect l="44395"/>
          <a:stretch/>
        </p:blipFill>
        <p:spPr>
          <a:xfrm>
            <a:off x="5979362" y="6337431"/>
            <a:ext cx="6212638" cy="523875"/>
          </a:xfrm>
          <a:prstGeom prst="rect">
            <a:avLst/>
          </a:prstGeom>
        </p:spPr>
      </p:pic>
      <p:pic>
        <p:nvPicPr>
          <p:cNvPr id="6" name="Picture Placeholder 5"/>
          <p:cNvPicPr>
            <a:picLocks noGrp="1" noChangeAspect="1"/>
          </p:cNvPicPr>
          <p:nvPr>
            <p:ph type="pic" sz="quarter" idx="15"/>
          </p:nvPr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68" r="4968"/>
          <a:stretch>
            <a:fillRect/>
          </a:stretch>
        </p:blipFill>
        <p:spPr>
          <a:xfrm>
            <a:off x="7959991" y="2569446"/>
            <a:ext cx="1800027" cy="942871"/>
          </a:xfrm>
        </p:spPr>
      </p:pic>
    </p:spTree>
    <p:extLst>
      <p:ext uri="{BB962C8B-B14F-4D97-AF65-F5344CB8AC3E}">
        <p14:creationId xmlns:p14="http://schemas.microsoft.com/office/powerpoint/2010/main" val="220142968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build="p" animBg="1"/>
      <p:bldP spid="9" grpId="0" build="p"/>
      <p:bldP spid="10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2D215A-7D9D-4B71-81A1-3220FCFE31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Problem root cause 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6971D8C-ECC5-4EDD-AC10-DDF4CA7E9DC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31800" y="3408218"/>
            <a:ext cx="2160294" cy="1022116"/>
          </a:xfrm>
        </p:spPr>
        <p:txBody>
          <a:bodyPr/>
          <a:lstStyle/>
          <a:p>
            <a:r>
              <a:rPr lang="en-US" dirty="0"/>
              <a:t>Improper categorization or collection of these people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A6B0E616-411B-4401-BC87-821D72B9D61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The lack of existence of an enterprise consolidating requests of food crisis suffering people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6E9F776-E542-4D93-851A-A3A10F6D2A7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726025" y="3408218"/>
            <a:ext cx="2160587" cy="504000"/>
          </a:xfrm>
        </p:spPr>
        <p:txBody>
          <a:bodyPr/>
          <a:lstStyle/>
          <a:p>
            <a:r>
              <a:rPr lang="en-US" dirty="0"/>
              <a:t>Lack of communication channels to reach out to NGOs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CEA89E-0B03-4727-AB47-73EA4E2DF94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The Lack of proper establishment of communication channel to different NGOs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E222CAE-9234-4B0E-90FC-584C469313C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 smtClean="0"/>
              <a:t>Wastage of excess foods 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F969E5-6F82-4658-A735-72D16DDDD1D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Excess food by distributors is wasted since no requests has reached out 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CD29343-5246-427C-BFCC-F61B25177CF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 smtClean="0"/>
              <a:t>No proper request reach-outs on supplier end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163F1F1-E70E-4823-905B-45B18FCD35F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For inadequate supplies for food items ,Suppliers are not notified</a:t>
            </a: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248F5E2-762B-44E2-83B5-C078E3551BE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 smtClean="0"/>
              <a:t> Poor / Contaminated food 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938F1A8-AEA6-473B-9AF3-DA6DF3A5082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Harmful/ nutrient-less food causes malnutrition and other deficiency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A7A116-BC28-4E39-B586-25212F9948F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80" y="6337431"/>
            <a:ext cx="11172825" cy="523875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3"/>
          <a:srcRect l="44395"/>
          <a:stretch/>
        </p:blipFill>
        <p:spPr>
          <a:xfrm>
            <a:off x="5979362" y="6337431"/>
            <a:ext cx="6212638" cy="523875"/>
          </a:xfrm>
          <a:prstGeom prst="rect">
            <a:avLst/>
          </a:prstGeom>
        </p:spPr>
      </p:pic>
      <p:pic>
        <p:nvPicPr>
          <p:cNvPr id="15" name="Picture 14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1280195" y="2097552"/>
            <a:ext cx="609813" cy="585112"/>
          </a:xfrm>
          <a:prstGeom prst="rect">
            <a:avLst/>
          </a:prstGeom>
        </p:spPr>
      </p:pic>
      <p:pic>
        <p:nvPicPr>
          <p:cNvPr id="28" name="Picture 27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3513757" y="2019799"/>
            <a:ext cx="705400" cy="680007"/>
          </a:xfrm>
          <a:prstGeom prst="rect">
            <a:avLst/>
          </a:prstGeom>
        </p:spPr>
      </p:pic>
      <p:pic>
        <p:nvPicPr>
          <p:cNvPr id="29" name="Picture 28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5652579" y="2114975"/>
            <a:ext cx="884861" cy="810501"/>
          </a:xfrm>
          <a:prstGeom prst="rect">
            <a:avLst/>
          </a:prstGeom>
        </p:spPr>
      </p:pic>
      <p:pic>
        <p:nvPicPr>
          <p:cNvPr id="30" name="Picture 29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7970862" y="2114976"/>
            <a:ext cx="848885" cy="810501"/>
          </a:xfrm>
          <a:prstGeom prst="rect">
            <a:avLst/>
          </a:prstGeom>
        </p:spPr>
      </p:pic>
      <p:pic>
        <p:nvPicPr>
          <p:cNvPr id="14" name="Picture 13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9882898" y="1882642"/>
            <a:ext cx="1613753" cy="1649168"/>
          </a:xfrm>
          <a:prstGeom prst="rect">
            <a:avLst/>
          </a:prstGeom>
        </p:spPr>
      </p:pic>
      <p:pic>
        <p:nvPicPr>
          <p:cNvPr id="16" name="Picture 15"/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7867149" y="2682664"/>
            <a:ext cx="1056313" cy="977554"/>
          </a:xfrm>
          <a:prstGeom prst="rect">
            <a:avLst/>
          </a:prstGeom>
        </p:spPr>
      </p:pic>
      <p:pic>
        <p:nvPicPr>
          <p:cNvPr id="17" name="Picture 16"/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5623569" y="2699807"/>
            <a:ext cx="1052484" cy="943267"/>
          </a:xfrm>
          <a:prstGeom prst="rect">
            <a:avLst/>
          </a:prstGeom>
        </p:spPr>
      </p:pic>
      <p:pic>
        <p:nvPicPr>
          <p:cNvPr id="18" name="Picture 17"/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3219717" y="2416176"/>
            <a:ext cx="1225279" cy="1184539"/>
          </a:xfrm>
          <a:prstGeom prst="rect">
            <a:avLst/>
          </a:prstGeom>
        </p:spPr>
      </p:pic>
      <p:pic>
        <p:nvPicPr>
          <p:cNvPr id="21" name="Picture 20"/>
          <p:cNvPicPr>
            <a:picLocks/>
          </p:cNvPicPr>
          <p:nvPr/>
        </p:nvPicPr>
        <p:blipFill>
          <a:blip r:embed="rId9"/>
          <a:stretch>
            <a:fillRect/>
          </a:stretch>
        </p:blipFill>
        <p:spPr>
          <a:xfrm>
            <a:off x="975956" y="2398679"/>
            <a:ext cx="1084971" cy="1150919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126803" y="6346803"/>
            <a:ext cx="1089773" cy="514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76874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P spid="13" grpId="0" build="p"/>
      <p:bldP spid="9" grpId="0" build="p"/>
      <p:bldP spid="4" grpId="0" build="p"/>
      <p:bldP spid="10" grpId="0" build="p"/>
      <p:bldP spid="5" grpId="0" build="p"/>
      <p:bldP spid="11" grpId="0" build="p"/>
      <p:bldP spid="6" grpId="0" build="p"/>
      <p:bldP spid="12" grpId="0" build="p"/>
      <p:bldP spid="7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2D215A-7D9D-4B71-81A1-3220FCFE31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Paradigm</a:t>
            </a:r>
          </a:p>
        </p:txBody>
      </p:sp>
      <p:pic>
        <p:nvPicPr>
          <p:cNvPr id="67" name="Picture Placeholder 66" descr="Cloud">
            <a:extLst>
              <a:ext uri="{FF2B5EF4-FFF2-40B4-BE49-F238E27FC236}">
                <a16:creationId xmlns:a16="http://schemas.microsoft.com/office/drawing/2014/main" id="{83A6FB07-C3E8-FC4B-818B-404D48DAF4FA}"/>
              </a:ext>
            </a:extLst>
          </p:cNvPr>
          <p:cNvPicPr>
            <a:picLocks noGrp="1" noChangeAspect="1"/>
          </p:cNvPicPr>
          <p:nvPr>
            <p:ph type="pic" sz="quarter" idx="27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>
            <a:fillRect/>
          </a:stretch>
        </p:blipFill>
        <p:spPr/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6971D8C-ECC5-4EDD-AC10-DDF4CA7E9DC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89350" y="3549295"/>
            <a:ext cx="2160294" cy="1022116"/>
          </a:xfrm>
        </p:spPr>
        <p:txBody>
          <a:bodyPr/>
          <a:lstStyle/>
          <a:p>
            <a:r>
              <a:rPr lang="en-US" dirty="0"/>
              <a:t>Categorization or collection of these people into Shelter Enterprise 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6E9F776-E542-4D93-851A-A3A10F6D2A7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726075" y="3614703"/>
            <a:ext cx="2160587" cy="504000"/>
          </a:xfrm>
        </p:spPr>
        <p:txBody>
          <a:bodyPr/>
          <a:lstStyle/>
          <a:p>
            <a:r>
              <a:rPr lang="en-US" dirty="0"/>
              <a:t/>
            </a:r>
            <a:br>
              <a:rPr lang="en-US" dirty="0"/>
            </a:br>
            <a:r>
              <a:rPr lang="en-US" dirty="0"/>
              <a:t>Bringing the right NGOs in network 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E222CAE-9234-4B0E-90FC-584C469313C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Networked with Right set of Distributors</a:t>
            </a:r>
            <a:br>
              <a:rPr lang="en-US" dirty="0"/>
            </a:b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CD29343-5246-427C-BFCC-F61B25177CF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Distributor’s chained network with Suppliers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248F5E2-762B-44E2-83B5-C078E3551BE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 smtClean="0"/>
              <a:t>Quality Check Enterprise assurance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A7A116-BC28-4E39-B586-25212F9948F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280" y="6337431"/>
            <a:ext cx="11172825" cy="523875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5"/>
          <a:srcRect l="44395"/>
          <a:stretch/>
        </p:blipFill>
        <p:spPr>
          <a:xfrm>
            <a:off x="5979362" y="6337431"/>
            <a:ext cx="6212638" cy="523875"/>
          </a:xfrm>
          <a:prstGeom prst="rect">
            <a:avLst/>
          </a:prstGeom>
        </p:spPr>
      </p:pic>
      <p:pic>
        <p:nvPicPr>
          <p:cNvPr id="14" name="Picture 13"/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1109996" y="1857694"/>
            <a:ext cx="804196" cy="955085"/>
          </a:xfrm>
          <a:prstGeom prst="rect">
            <a:avLst/>
          </a:prstGeom>
        </p:spPr>
      </p:pic>
      <p:pic>
        <p:nvPicPr>
          <p:cNvPr id="16" name="Picture 15"/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3226769" y="2067766"/>
            <a:ext cx="1187883" cy="1225034"/>
          </a:xfrm>
          <a:prstGeom prst="rect">
            <a:avLst/>
          </a:prstGeom>
        </p:spPr>
      </p:pic>
      <p:pic>
        <p:nvPicPr>
          <p:cNvPr id="17" name="Picture 16"/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5516223" y="2067766"/>
            <a:ext cx="1136075" cy="1273491"/>
          </a:xfrm>
          <a:prstGeom prst="rect">
            <a:avLst/>
          </a:prstGeom>
        </p:spPr>
      </p:pic>
      <p:pic>
        <p:nvPicPr>
          <p:cNvPr id="21" name="Picture 20"/>
          <p:cNvPicPr>
            <a:picLocks/>
          </p:cNvPicPr>
          <p:nvPr/>
        </p:nvPicPr>
        <p:blipFill>
          <a:blip r:embed="rId9"/>
          <a:stretch>
            <a:fillRect/>
          </a:stretch>
        </p:blipFill>
        <p:spPr>
          <a:xfrm>
            <a:off x="7889451" y="2280838"/>
            <a:ext cx="1044399" cy="853537"/>
          </a:xfrm>
          <a:prstGeom prst="rect">
            <a:avLst/>
          </a:prstGeom>
        </p:spPr>
      </p:pic>
      <p:pic>
        <p:nvPicPr>
          <p:cNvPr id="24" name="Picture 23"/>
          <p:cNvPicPr>
            <a:picLocks/>
          </p:cNvPicPr>
          <p:nvPr/>
        </p:nvPicPr>
        <p:blipFill>
          <a:blip r:embed="rId10"/>
          <a:stretch>
            <a:fillRect/>
          </a:stretch>
        </p:blipFill>
        <p:spPr>
          <a:xfrm>
            <a:off x="10171003" y="2187999"/>
            <a:ext cx="1095207" cy="1194258"/>
          </a:xfrm>
          <a:prstGeom prst="rect">
            <a:avLst/>
          </a:prstGeom>
        </p:spPr>
      </p:pic>
      <p:pic>
        <p:nvPicPr>
          <p:cNvPr id="25" name="Picture 24"/>
          <p:cNvPicPr>
            <a:picLocks/>
          </p:cNvPicPr>
          <p:nvPr/>
        </p:nvPicPr>
        <p:blipFill>
          <a:blip r:embed="rId11"/>
          <a:stretch>
            <a:fillRect/>
          </a:stretch>
        </p:blipFill>
        <p:spPr>
          <a:xfrm>
            <a:off x="982763" y="2582325"/>
            <a:ext cx="1058661" cy="959607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1126803" y="6346803"/>
            <a:ext cx="1089773" cy="514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1980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P spid="9" grpId="0" build="p"/>
      <p:bldP spid="10" grpId="0" build="p"/>
      <p:bldP spid="11" grpId="0" build="p"/>
      <p:bldP spid="12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2D215A-7D9D-4B71-81A1-3220FCFE31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Approach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6971D8C-ECC5-4EDD-AC10-DDF4CA7E9DC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Generating Request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A6B0E616-411B-4401-BC87-821D72B9D61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Multiple requests generation, which will be passed to NGOs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6E9F776-E542-4D93-851A-A3A10F6D2A7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726076" y="3926335"/>
            <a:ext cx="2160587" cy="568392"/>
          </a:xfrm>
        </p:spPr>
        <p:txBody>
          <a:bodyPr/>
          <a:lstStyle/>
          <a:p>
            <a:r>
              <a:rPr lang="en-US" dirty="0"/>
              <a:t>Passing the request to right enterprise</a:t>
            </a:r>
            <a:br>
              <a:rPr lang="en-US" dirty="0"/>
            </a:b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CEA89E-0B03-4727-AB47-73EA4E2DF94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NGO contacting the right enterprises to get the request full-filled</a:t>
            </a:r>
          </a:p>
        </p:txBody>
      </p:sp>
      <p:pic>
        <p:nvPicPr>
          <p:cNvPr id="97" name="Picture Placeholder 96" descr="apple">
            <a:extLst>
              <a:ext uri="{FF2B5EF4-FFF2-40B4-BE49-F238E27FC236}">
                <a16:creationId xmlns:a16="http://schemas.microsoft.com/office/drawing/2014/main" id="{41A48230-7A6F-634A-84FA-2508F0A6B9D5}"/>
              </a:ext>
            </a:extLst>
          </p:cNvPr>
          <p:cNvPicPr>
            <a:picLocks noGrp="1" noChangeAspect="1"/>
          </p:cNvPicPr>
          <p:nvPr>
            <p:ph type="pic" sz="quarter" idx="29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>
            <a:fillRect/>
          </a:stretch>
        </p:blipFill>
        <p:spPr/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E222CAE-9234-4B0E-90FC-584C469313C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Quality evaluation of the request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F969E5-6F82-4658-A735-72D16DDDD1D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Quality services </a:t>
            </a:r>
            <a:r>
              <a:rPr lang="en-US" dirty="0" smtClean="0"/>
              <a:t>carrying </a:t>
            </a:r>
            <a:r>
              <a:rPr lang="en-US" dirty="0"/>
              <a:t>out tests on these request for ensuring the quality delivery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A7A116-BC28-4E39-B586-25212F9948F2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280" y="6337431"/>
            <a:ext cx="11172825" cy="52387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5"/>
          <a:srcRect l="44395"/>
          <a:stretch/>
        </p:blipFill>
        <p:spPr>
          <a:xfrm>
            <a:off x="5979362" y="6337431"/>
            <a:ext cx="6212638" cy="523875"/>
          </a:xfrm>
          <a:prstGeom prst="rect">
            <a:avLst/>
          </a:prstGeom>
        </p:spPr>
      </p:pic>
      <p:pic>
        <p:nvPicPr>
          <p:cNvPr id="6" name="Picture 5"/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2981423" y="1730894"/>
            <a:ext cx="1682345" cy="1896939"/>
          </a:xfrm>
          <a:prstGeom prst="rect">
            <a:avLst/>
          </a:prstGeom>
        </p:spPr>
      </p:pic>
      <p:pic>
        <p:nvPicPr>
          <p:cNvPr id="11" name="Picture 10"/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849293" y="2151841"/>
            <a:ext cx="1252639" cy="1185126"/>
          </a:xfrm>
          <a:prstGeom prst="rect">
            <a:avLst/>
          </a:prstGeom>
        </p:spPr>
      </p:pic>
      <p:pic>
        <p:nvPicPr>
          <p:cNvPr id="16" name="Picture Placeholder 6" descr="water, waves, sandy shore">
            <a:extLst>
              <a:ext uri="{FF2B5EF4-FFF2-40B4-BE49-F238E27FC236}">
                <a16:creationId xmlns:a16="http://schemas.microsoft.com/office/drawing/2014/main" id="{3C93D08A-A6C3-0E48-9CD7-3960B2A050BE}"/>
              </a:ext>
            </a:extLst>
          </p:cNvPr>
          <p:cNvPicPr>
            <a:picLocks noGrp="1" noChangeAspect="1"/>
          </p:cNvPicPr>
          <p:nvPr>
            <p:ph type="pic" sz="quarter" idx="27"/>
          </p:nvPr>
        </p:nvPicPr>
        <p:blipFill>
          <a:blip r:embed="rId8"/>
          <a:srcRect t="89" b="89"/>
          <a:stretch>
            <a:fillRect/>
          </a:stretch>
        </p:blipFill>
        <p:spPr>
          <a:xfrm>
            <a:off x="7671830" y="-7071"/>
            <a:ext cx="4539916" cy="6253382"/>
          </a:xfr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126803" y="6346803"/>
            <a:ext cx="1089773" cy="514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36836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P spid="13" grpId="0" build="p"/>
      <p:bldP spid="9" grpId="0" build="p"/>
      <p:bldP spid="4" grpId="0" build="p"/>
      <p:bldP spid="10" grpId="0" build="p"/>
      <p:bldP spid="5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2D59F-E459-41DB-985E-2CF08A5D0B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Timeline</a:t>
            </a:r>
          </a:p>
        </p:txBody>
      </p:sp>
      <p:sp>
        <p:nvSpPr>
          <p:cNvPr id="68" name="Text Placeholder 67">
            <a:extLst>
              <a:ext uri="{FF2B5EF4-FFF2-40B4-BE49-F238E27FC236}">
                <a16:creationId xmlns:a16="http://schemas.microsoft.com/office/drawing/2014/main" id="{FA73531D-BDF3-4C9D-B4DE-8A7074CC6D1E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Our </a:t>
            </a:r>
            <a:r>
              <a:rPr lang="en-US" dirty="0"/>
              <a:t>3</a:t>
            </a:r>
            <a:r>
              <a:rPr lang="en-US" dirty="0" smtClean="0"/>
              <a:t> week</a:t>
            </a:r>
            <a:r>
              <a:rPr lang="en-US" dirty="0" smtClean="0"/>
              <a:t> </a:t>
            </a:r>
            <a:r>
              <a:rPr lang="en-US" dirty="0"/>
              <a:t>action plan</a:t>
            </a:r>
          </a:p>
          <a:p>
            <a:endParaRPr lang="en-US" dirty="0"/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0FBB9E34-9406-4432-A2AA-735C161D6F11}"/>
              </a:ext>
            </a:extLst>
          </p:cNvPr>
          <p:cNvSpPr>
            <a:spLocks noGrp="1"/>
          </p:cNvSpPr>
          <p:nvPr>
            <p:ph type="body" sz="quarter" idx="59"/>
          </p:nvPr>
        </p:nvSpPr>
        <p:spPr>
          <a:xfrm>
            <a:off x="350561" y="2026939"/>
            <a:ext cx="2569597" cy="1180164"/>
          </a:xfrm>
          <a:ln>
            <a:noFill/>
          </a:ln>
        </p:spPr>
        <p:txBody>
          <a:bodyPr/>
          <a:lstStyle/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Requirement Gathering Analysis</a:t>
            </a:r>
            <a:b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for Problem Definition 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715D1787-D9EC-42D7-9E58-06C783ACCE5D}"/>
              </a:ext>
            </a:extLst>
          </p:cNvPr>
          <p:cNvSpPr>
            <a:spLocks noGrp="1"/>
          </p:cNvSpPr>
          <p:nvPr>
            <p:ph type="body" sz="quarter" idx="60"/>
          </p:nvPr>
        </p:nvSpPr>
        <p:spPr>
          <a:xfrm>
            <a:off x="445930" y="2531196"/>
            <a:ext cx="1724394" cy="185808"/>
          </a:xfrm>
        </p:spPr>
        <p:txBody>
          <a:bodyPr/>
          <a:lstStyle/>
          <a:p>
            <a:r>
              <a:rPr lang="en-US" dirty="0" smtClean="0"/>
              <a:t>10</a:t>
            </a:r>
            <a:r>
              <a:rPr lang="en-US" baseline="30000" dirty="0" smtClean="0"/>
              <a:t>th</a:t>
            </a:r>
            <a:r>
              <a:rPr lang="en-US" dirty="0" smtClean="0"/>
              <a:t> November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71" name="Straight Arrow Connector 70" title="Timeline Event Lines">
            <a:extLst>
              <a:ext uri="{FF2B5EF4-FFF2-40B4-BE49-F238E27FC236}">
                <a16:creationId xmlns:a16="http://schemas.microsoft.com/office/drawing/2014/main" id="{BBE1F329-A8D2-4C03-9053-8D69618651CB}"/>
              </a:ext>
            </a:extLst>
          </p:cNvPr>
          <p:cNvCxnSpPr>
            <a:cxnSpLocks/>
          </p:cNvCxnSpPr>
          <p:nvPr/>
        </p:nvCxnSpPr>
        <p:spPr>
          <a:xfrm flipH="1">
            <a:off x="1092726" y="2752725"/>
            <a:ext cx="1" cy="776987"/>
          </a:xfrm>
          <a:prstGeom prst="straightConnector1">
            <a:avLst/>
          </a:prstGeom>
          <a:ln w="34925" cap="rnd">
            <a:round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 title="Timeline Event Lines">
            <a:extLst>
              <a:ext uri="{FF2B5EF4-FFF2-40B4-BE49-F238E27FC236}">
                <a16:creationId xmlns:a16="http://schemas.microsoft.com/office/drawing/2014/main" id="{3D985F57-4828-4F43-9FE0-15EF491E8160}"/>
              </a:ext>
            </a:extLst>
          </p:cNvPr>
          <p:cNvCxnSpPr>
            <a:cxnSpLocks/>
          </p:cNvCxnSpPr>
          <p:nvPr/>
        </p:nvCxnSpPr>
        <p:spPr>
          <a:xfrm rot="10800000" flipH="1">
            <a:off x="6204324" y="4126751"/>
            <a:ext cx="1" cy="776987"/>
          </a:xfrm>
          <a:prstGeom prst="straightConnector1">
            <a:avLst/>
          </a:prstGeom>
          <a:ln w="34925" cap="rnd">
            <a:round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 Placeholder 30">
            <a:extLst>
              <a:ext uri="{FF2B5EF4-FFF2-40B4-BE49-F238E27FC236}">
                <a16:creationId xmlns:a16="http://schemas.microsoft.com/office/drawing/2014/main" id="{787813E1-07C6-496D-9E59-D41AD3127AD9}"/>
              </a:ext>
            </a:extLst>
          </p:cNvPr>
          <p:cNvSpPr txBox="1">
            <a:spLocks/>
          </p:cNvSpPr>
          <p:nvPr/>
        </p:nvSpPr>
        <p:spPr>
          <a:xfrm>
            <a:off x="5054035" y="4866012"/>
            <a:ext cx="1850654" cy="676742"/>
          </a:xfrm>
          <a:prstGeom prst="rect">
            <a:avLst/>
          </a:prstGeom>
          <a:noFill/>
          <a:ln>
            <a:noFill/>
          </a:ln>
        </p:spPr>
        <p:txBody>
          <a:bodyPr vert="horz" lIns="0" tIns="36000" rIns="0" bIns="0" rtlCol="0" anchor="t">
            <a:noAutofit/>
          </a:bodyPr>
          <a:lstStyle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42925" indent="-2762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8096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0763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3430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 smtClean="0"/>
              <a:t>Design and  Implementation</a:t>
            </a:r>
            <a:endParaRPr lang="en-US" dirty="0"/>
          </a:p>
        </p:txBody>
      </p:sp>
      <p:sp>
        <p:nvSpPr>
          <p:cNvPr id="59" name="Text Placeholder 31">
            <a:extLst>
              <a:ext uri="{FF2B5EF4-FFF2-40B4-BE49-F238E27FC236}">
                <a16:creationId xmlns:a16="http://schemas.microsoft.com/office/drawing/2014/main" id="{A3B6B7DF-5CB5-4DD4-A1FA-3CAD080EA255}"/>
              </a:ext>
            </a:extLst>
          </p:cNvPr>
          <p:cNvSpPr txBox="1">
            <a:spLocks/>
          </p:cNvSpPr>
          <p:nvPr/>
        </p:nvSpPr>
        <p:spPr>
          <a:xfrm>
            <a:off x="5159676" y="5321374"/>
            <a:ext cx="1724394" cy="187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Autofit/>
          </a:bodyPr>
          <a:lstStyle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42925" indent="-2762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8096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0763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3430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 smtClean="0"/>
              <a:t>14</a:t>
            </a:r>
            <a:r>
              <a:rPr lang="en-US" baseline="30000" dirty="0" smtClean="0"/>
              <a:t>th </a:t>
            </a:r>
            <a:r>
              <a:rPr lang="en-US" dirty="0" smtClean="0"/>
              <a:t>Nov-19</a:t>
            </a:r>
            <a:r>
              <a:rPr lang="en-US" baseline="30000" dirty="0" smtClean="0"/>
              <a:t>th</a:t>
            </a:r>
            <a:r>
              <a:rPr lang="en-US" dirty="0" smtClean="0"/>
              <a:t> December</a:t>
            </a:r>
            <a:endParaRPr lang="en-US" dirty="0"/>
          </a:p>
        </p:txBody>
      </p:sp>
      <p:sp>
        <p:nvSpPr>
          <p:cNvPr id="60" name="Text Placeholder 30">
            <a:extLst>
              <a:ext uri="{FF2B5EF4-FFF2-40B4-BE49-F238E27FC236}">
                <a16:creationId xmlns:a16="http://schemas.microsoft.com/office/drawing/2014/main" id="{518ED7A4-3142-4C1B-8706-E6F9BDA12CD4}"/>
              </a:ext>
            </a:extLst>
          </p:cNvPr>
          <p:cNvSpPr txBox="1">
            <a:spLocks/>
          </p:cNvSpPr>
          <p:nvPr/>
        </p:nvSpPr>
        <p:spPr>
          <a:xfrm>
            <a:off x="6318805" y="2200757"/>
            <a:ext cx="1840968" cy="693598"/>
          </a:xfrm>
          <a:prstGeom prst="rect">
            <a:avLst/>
          </a:prstGeom>
          <a:noFill/>
          <a:ln>
            <a:noFill/>
          </a:ln>
        </p:spPr>
        <p:txBody>
          <a:bodyPr vert="horz" lIns="0" tIns="36000" rIns="0" bIns="0" rtlCol="0" anchor="t">
            <a:noAutofit/>
          </a:bodyPr>
          <a:lstStyle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42925" indent="-2762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8096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0763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3430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 smtClean="0"/>
              <a:t>Implementation and Coding</a:t>
            </a:r>
            <a:endParaRPr lang="en-US" dirty="0"/>
          </a:p>
        </p:txBody>
      </p:sp>
      <p:sp>
        <p:nvSpPr>
          <p:cNvPr id="61" name="Text Placeholder 31">
            <a:extLst>
              <a:ext uri="{FF2B5EF4-FFF2-40B4-BE49-F238E27FC236}">
                <a16:creationId xmlns:a16="http://schemas.microsoft.com/office/drawing/2014/main" id="{ADF4B596-4378-464E-8BA9-FB6ADF27D160}"/>
              </a:ext>
            </a:extLst>
          </p:cNvPr>
          <p:cNvSpPr txBox="1">
            <a:spLocks/>
          </p:cNvSpPr>
          <p:nvPr/>
        </p:nvSpPr>
        <p:spPr>
          <a:xfrm>
            <a:off x="6353545" y="2671433"/>
            <a:ext cx="1724394" cy="187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Autofit/>
          </a:bodyPr>
          <a:lstStyle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42925" indent="-2762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8096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0763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3430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 smtClean="0"/>
              <a:t>19</a:t>
            </a:r>
            <a:r>
              <a:rPr lang="en-US" baseline="30000" dirty="0" smtClean="0"/>
              <a:t>th</a:t>
            </a:r>
            <a:r>
              <a:rPr lang="en-US" dirty="0" smtClean="0"/>
              <a:t> Nov–3</a:t>
            </a:r>
            <a:r>
              <a:rPr lang="en-US" baseline="30000" dirty="0" smtClean="0"/>
              <a:t>r</a:t>
            </a:r>
            <a:r>
              <a:rPr lang="en-US" baseline="30000" dirty="0" smtClean="0"/>
              <a:t>d</a:t>
            </a:r>
            <a:r>
              <a:rPr lang="en-US" dirty="0" smtClean="0"/>
              <a:t> Dec</a:t>
            </a:r>
            <a:endParaRPr lang="en-US" dirty="0"/>
          </a:p>
        </p:txBody>
      </p:sp>
      <p:cxnSp>
        <p:nvCxnSpPr>
          <p:cNvPr id="72" name="Straight Arrow Connector 71" title="Timeline Event Lines">
            <a:extLst>
              <a:ext uri="{FF2B5EF4-FFF2-40B4-BE49-F238E27FC236}">
                <a16:creationId xmlns:a16="http://schemas.microsoft.com/office/drawing/2014/main" id="{8C361AC5-6734-49E5-8506-3F22C2DF6856}"/>
              </a:ext>
            </a:extLst>
          </p:cNvPr>
          <p:cNvCxnSpPr>
            <a:cxnSpLocks/>
          </p:cNvCxnSpPr>
          <p:nvPr/>
        </p:nvCxnSpPr>
        <p:spPr>
          <a:xfrm flipH="1">
            <a:off x="7215742" y="2894354"/>
            <a:ext cx="1" cy="776987"/>
          </a:xfrm>
          <a:prstGeom prst="straightConnector1">
            <a:avLst/>
          </a:prstGeom>
          <a:ln w="34925" cap="rnd">
            <a:round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 title="Timeline Event Lines">
            <a:extLst>
              <a:ext uri="{FF2B5EF4-FFF2-40B4-BE49-F238E27FC236}">
                <a16:creationId xmlns:a16="http://schemas.microsoft.com/office/drawing/2014/main" id="{40DC3788-4E8E-4F3D-BD1E-8EFA13B0705B}"/>
              </a:ext>
            </a:extLst>
          </p:cNvPr>
          <p:cNvCxnSpPr>
            <a:cxnSpLocks/>
          </p:cNvCxnSpPr>
          <p:nvPr/>
        </p:nvCxnSpPr>
        <p:spPr>
          <a:xfrm rot="10800000" flipH="1">
            <a:off x="8587844" y="4124511"/>
            <a:ext cx="1" cy="776987"/>
          </a:xfrm>
          <a:prstGeom prst="straightConnector1">
            <a:avLst/>
          </a:prstGeom>
          <a:ln w="34925" cap="rnd">
            <a:round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 Placeholder 30">
            <a:extLst>
              <a:ext uri="{FF2B5EF4-FFF2-40B4-BE49-F238E27FC236}">
                <a16:creationId xmlns:a16="http://schemas.microsoft.com/office/drawing/2014/main" id="{86B6D762-C9DD-4996-B05F-20E8C744D387}"/>
              </a:ext>
            </a:extLst>
          </p:cNvPr>
          <p:cNvSpPr txBox="1">
            <a:spLocks/>
          </p:cNvSpPr>
          <p:nvPr/>
        </p:nvSpPr>
        <p:spPr>
          <a:xfrm>
            <a:off x="7690907" y="4947261"/>
            <a:ext cx="1793875" cy="561975"/>
          </a:xfrm>
          <a:prstGeom prst="rect">
            <a:avLst/>
          </a:prstGeom>
          <a:noFill/>
          <a:ln>
            <a:noFill/>
          </a:ln>
        </p:spPr>
        <p:txBody>
          <a:bodyPr vert="horz" lIns="0" tIns="36000" rIns="0" bIns="0" rtlCol="0" anchor="t">
            <a:noAutofit/>
          </a:bodyPr>
          <a:lstStyle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42925" indent="-2762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8096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0763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3430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 smtClean="0"/>
              <a:t>Testing &amp; Bug Fixes</a:t>
            </a:r>
            <a:endParaRPr lang="en-US" dirty="0"/>
          </a:p>
        </p:txBody>
      </p:sp>
      <p:sp>
        <p:nvSpPr>
          <p:cNvPr id="63" name="Text Placeholder 31">
            <a:extLst>
              <a:ext uri="{FF2B5EF4-FFF2-40B4-BE49-F238E27FC236}">
                <a16:creationId xmlns:a16="http://schemas.microsoft.com/office/drawing/2014/main" id="{096832AE-2EF2-4535-996B-35001117AE74}"/>
              </a:ext>
            </a:extLst>
          </p:cNvPr>
          <p:cNvSpPr txBox="1">
            <a:spLocks/>
          </p:cNvSpPr>
          <p:nvPr/>
        </p:nvSpPr>
        <p:spPr>
          <a:xfrm>
            <a:off x="7725647" y="5286315"/>
            <a:ext cx="1724394" cy="187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Autofit/>
          </a:bodyPr>
          <a:lstStyle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42925" indent="-2762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8096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0763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3430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 smtClean="0"/>
              <a:t>4</a:t>
            </a:r>
            <a:r>
              <a:rPr lang="en-US" baseline="30000" dirty="0" smtClean="0"/>
              <a:t>th</a:t>
            </a:r>
            <a:r>
              <a:rPr lang="en-US" dirty="0" smtClean="0"/>
              <a:t> Dec-5</a:t>
            </a:r>
            <a:r>
              <a:rPr lang="en-US" baseline="30000" dirty="0" smtClean="0"/>
              <a:t>th</a:t>
            </a:r>
            <a:r>
              <a:rPr lang="en-US" dirty="0" smtClean="0"/>
              <a:t> Dec</a:t>
            </a:r>
            <a:endParaRPr lang="en-US" dirty="0"/>
          </a:p>
        </p:txBody>
      </p:sp>
      <p:cxnSp>
        <p:nvCxnSpPr>
          <p:cNvPr id="76" name="Straight Arrow Connector 75" title="Timeline Event Lines">
            <a:extLst>
              <a:ext uri="{FF2B5EF4-FFF2-40B4-BE49-F238E27FC236}">
                <a16:creationId xmlns:a16="http://schemas.microsoft.com/office/drawing/2014/main" id="{EB858692-F88E-43A4-8B27-E23B8AC17249}"/>
              </a:ext>
            </a:extLst>
          </p:cNvPr>
          <p:cNvCxnSpPr>
            <a:cxnSpLocks/>
          </p:cNvCxnSpPr>
          <p:nvPr/>
        </p:nvCxnSpPr>
        <p:spPr>
          <a:xfrm rot="10800000" flipH="1">
            <a:off x="10516668" y="4124511"/>
            <a:ext cx="1" cy="776987"/>
          </a:xfrm>
          <a:prstGeom prst="straightConnector1">
            <a:avLst/>
          </a:prstGeom>
          <a:ln w="34925" cap="rnd">
            <a:round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 Placeholder 30">
            <a:extLst>
              <a:ext uri="{FF2B5EF4-FFF2-40B4-BE49-F238E27FC236}">
                <a16:creationId xmlns:a16="http://schemas.microsoft.com/office/drawing/2014/main" id="{926B0AAB-FFB2-4EF7-823F-9CC4BE3F9038}"/>
              </a:ext>
            </a:extLst>
          </p:cNvPr>
          <p:cNvSpPr txBox="1">
            <a:spLocks/>
          </p:cNvSpPr>
          <p:nvPr/>
        </p:nvSpPr>
        <p:spPr>
          <a:xfrm>
            <a:off x="9619731" y="4947261"/>
            <a:ext cx="1793875" cy="561975"/>
          </a:xfrm>
          <a:prstGeom prst="rect">
            <a:avLst/>
          </a:prstGeom>
          <a:noFill/>
          <a:ln>
            <a:noFill/>
          </a:ln>
        </p:spPr>
        <p:txBody>
          <a:bodyPr vert="horz" lIns="0" tIns="36000" rIns="0" bIns="0" rtlCol="0" anchor="t">
            <a:noAutofit/>
          </a:bodyPr>
          <a:lstStyle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42925" indent="-2762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8096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0763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3430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 smtClean="0"/>
              <a:t>Deployment</a:t>
            </a:r>
            <a:endParaRPr lang="en-US" dirty="0"/>
          </a:p>
        </p:txBody>
      </p:sp>
      <p:sp>
        <p:nvSpPr>
          <p:cNvPr id="67" name="Text Placeholder 31">
            <a:extLst>
              <a:ext uri="{FF2B5EF4-FFF2-40B4-BE49-F238E27FC236}">
                <a16:creationId xmlns:a16="http://schemas.microsoft.com/office/drawing/2014/main" id="{8CD2E1AD-1EB5-4624-9837-0D937266EA13}"/>
              </a:ext>
            </a:extLst>
          </p:cNvPr>
          <p:cNvSpPr txBox="1">
            <a:spLocks/>
          </p:cNvSpPr>
          <p:nvPr/>
        </p:nvSpPr>
        <p:spPr>
          <a:xfrm>
            <a:off x="9654471" y="5286315"/>
            <a:ext cx="1724394" cy="187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Autofit/>
          </a:bodyPr>
          <a:lstStyle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42925" indent="-2762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8096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0763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3430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 smtClean="0"/>
              <a:t>6</a:t>
            </a:r>
            <a:r>
              <a:rPr lang="en-US" baseline="30000" dirty="0" smtClean="0"/>
              <a:t>th</a:t>
            </a:r>
            <a:r>
              <a:rPr lang="en-US" dirty="0" smtClean="0"/>
              <a:t> December</a:t>
            </a:r>
            <a:endParaRPr lang="en-US" dirty="0"/>
          </a:p>
        </p:txBody>
      </p:sp>
      <p:cxnSp>
        <p:nvCxnSpPr>
          <p:cNvPr id="73" name="Straight Arrow Connector 72" title="Timeline Event Lines">
            <a:extLst>
              <a:ext uri="{FF2B5EF4-FFF2-40B4-BE49-F238E27FC236}">
                <a16:creationId xmlns:a16="http://schemas.microsoft.com/office/drawing/2014/main" id="{4A412F69-2D59-4EA2-9BA0-74B513D9F63B}"/>
              </a:ext>
            </a:extLst>
          </p:cNvPr>
          <p:cNvCxnSpPr>
            <a:cxnSpLocks/>
          </p:cNvCxnSpPr>
          <p:nvPr/>
        </p:nvCxnSpPr>
        <p:spPr>
          <a:xfrm flipH="1">
            <a:off x="11005041" y="2752725"/>
            <a:ext cx="1" cy="776987"/>
          </a:xfrm>
          <a:prstGeom prst="straightConnector1">
            <a:avLst/>
          </a:prstGeom>
          <a:ln w="34925" cap="rnd">
            <a:round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 Placeholder 30">
            <a:extLst>
              <a:ext uri="{FF2B5EF4-FFF2-40B4-BE49-F238E27FC236}">
                <a16:creationId xmlns:a16="http://schemas.microsoft.com/office/drawing/2014/main" id="{3BF16A02-C583-41A6-B28D-1DA71C3D603B}"/>
              </a:ext>
            </a:extLst>
          </p:cNvPr>
          <p:cNvSpPr txBox="1">
            <a:spLocks/>
          </p:cNvSpPr>
          <p:nvPr/>
        </p:nvSpPr>
        <p:spPr>
          <a:xfrm>
            <a:off x="9927693" y="2190750"/>
            <a:ext cx="1793875" cy="561975"/>
          </a:xfrm>
          <a:prstGeom prst="rect">
            <a:avLst/>
          </a:prstGeom>
          <a:noFill/>
          <a:ln>
            <a:noFill/>
          </a:ln>
        </p:spPr>
        <p:txBody>
          <a:bodyPr vert="horz" lIns="0" tIns="36000" rIns="0" bIns="0" rtlCol="0" anchor="t">
            <a:noAutofit/>
          </a:bodyPr>
          <a:lstStyle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42925" indent="-2762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8096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0763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3430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 smtClean="0"/>
              <a:t>Maintenance</a:t>
            </a:r>
            <a:endParaRPr lang="en-US" dirty="0"/>
          </a:p>
        </p:txBody>
      </p:sp>
      <p:sp>
        <p:nvSpPr>
          <p:cNvPr id="65" name="Text Placeholder 31">
            <a:extLst>
              <a:ext uri="{FF2B5EF4-FFF2-40B4-BE49-F238E27FC236}">
                <a16:creationId xmlns:a16="http://schemas.microsoft.com/office/drawing/2014/main" id="{F168CAA8-0A9E-4AEE-82FE-9F30480DEA54}"/>
              </a:ext>
            </a:extLst>
          </p:cNvPr>
          <p:cNvSpPr txBox="1">
            <a:spLocks/>
          </p:cNvSpPr>
          <p:nvPr/>
        </p:nvSpPr>
        <p:spPr>
          <a:xfrm>
            <a:off x="9962433" y="2529804"/>
            <a:ext cx="1724394" cy="187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Autofit/>
          </a:bodyPr>
          <a:lstStyle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42925" indent="-2762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8096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0763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3430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 smtClean="0"/>
              <a:t>7</a:t>
            </a:r>
            <a:r>
              <a:rPr lang="en-US" baseline="30000" dirty="0" smtClean="0"/>
              <a:t>th</a:t>
            </a:r>
            <a:r>
              <a:rPr lang="en-US" dirty="0" smtClean="0"/>
              <a:t> December</a:t>
            </a:r>
            <a:endParaRPr lang="en-US" dirty="0"/>
          </a:p>
        </p:txBody>
      </p:sp>
      <p:grpSp>
        <p:nvGrpSpPr>
          <p:cNvPr id="33" name="Group 32" title="Timeline Month Lines">
            <a:extLst>
              <a:ext uri="{FF2B5EF4-FFF2-40B4-BE49-F238E27FC236}">
                <a16:creationId xmlns:a16="http://schemas.microsoft.com/office/drawing/2014/main" id="{AFD09076-D1F6-4F08-8939-1F1577E5A1AC}"/>
              </a:ext>
            </a:extLst>
          </p:cNvPr>
          <p:cNvGrpSpPr/>
          <p:nvPr/>
        </p:nvGrpSpPr>
        <p:grpSpPr>
          <a:xfrm>
            <a:off x="620712" y="3799174"/>
            <a:ext cx="10856346" cy="173951"/>
            <a:chOff x="620712" y="3799174"/>
            <a:chExt cx="10856346" cy="173951"/>
          </a:xfrm>
        </p:grpSpPr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1851F931-A22B-44AA-B078-8F13276740C5}"/>
                </a:ext>
              </a:extLst>
            </p:cNvPr>
            <p:cNvCxnSpPr/>
            <p:nvPr/>
          </p:nvCxnSpPr>
          <p:spPr>
            <a:xfrm>
              <a:off x="620712" y="3799174"/>
              <a:ext cx="1" cy="173951"/>
            </a:xfrm>
            <a:prstGeom prst="line">
              <a:avLst/>
            </a:prstGeom>
            <a:ln>
              <a:solidFill>
                <a:schemeClr val="accent1"/>
              </a:solidFill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653A16F3-2319-4900-94E3-2D1EE11FE250}"/>
                </a:ext>
              </a:extLst>
            </p:cNvPr>
            <p:cNvCxnSpPr/>
            <p:nvPr/>
          </p:nvCxnSpPr>
          <p:spPr>
            <a:xfrm>
              <a:off x="1092727" y="3799174"/>
              <a:ext cx="1" cy="154901"/>
            </a:xfrm>
            <a:prstGeom prst="line">
              <a:avLst/>
            </a:prstGeom>
            <a:ln>
              <a:solidFill>
                <a:schemeClr val="accent1"/>
              </a:solidFill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44FC807E-B2A8-4953-AA5C-6D49F5FE3128}"/>
                </a:ext>
              </a:extLst>
            </p:cNvPr>
            <p:cNvCxnSpPr/>
            <p:nvPr/>
          </p:nvCxnSpPr>
          <p:spPr>
            <a:xfrm>
              <a:off x="1564742" y="3799174"/>
              <a:ext cx="1" cy="154901"/>
            </a:xfrm>
            <a:prstGeom prst="line">
              <a:avLst/>
            </a:prstGeom>
            <a:ln>
              <a:solidFill>
                <a:schemeClr val="accent1"/>
              </a:solidFill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62129982-9661-4201-A7A9-D830435CAF7C}"/>
                </a:ext>
              </a:extLst>
            </p:cNvPr>
            <p:cNvCxnSpPr/>
            <p:nvPr/>
          </p:nvCxnSpPr>
          <p:spPr>
            <a:xfrm>
              <a:off x="2036757" y="3799174"/>
              <a:ext cx="1" cy="154901"/>
            </a:xfrm>
            <a:prstGeom prst="line">
              <a:avLst/>
            </a:prstGeom>
            <a:ln>
              <a:solidFill>
                <a:schemeClr val="accent1"/>
              </a:solidFill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EC9CA8C-382D-4780-857E-7923D6612296}"/>
                </a:ext>
              </a:extLst>
            </p:cNvPr>
            <p:cNvCxnSpPr/>
            <p:nvPr/>
          </p:nvCxnSpPr>
          <p:spPr>
            <a:xfrm>
              <a:off x="2508772" y="3799174"/>
              <a:ext cx="1" cy="154901"/>
            </a:xfrm>
            <a:prstGeom prst="line">
              <a:avLst/>
            </a:prstGeom>
            <a:ln>
              <a:solidFill>
                <a:schemeClr val="accent1"/>
              </a:solidFill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55124F5F-0D19-4683-ABFD-3276BD8C0D2A}"/>
                </a:ext>
              </a:extLst>
            </p:cNvPr>
            <p:cNvCxnSpPr/>
            <p:nvPr/>
          </p:nvCxnSpPr>
          <p:spPr>
            <a:xfrm>
              <a:off x="2980787" y="3799174"/>
              <a:ext cx="1" cy="154901"/>
            </a:xfrm>
            <a:prstGeom prst="line">
              <a:avLst/>
            </a:prstGeom>
            <a:ln>
              <a:solidFill>
                <a:schemeClr val="accent1"/>
              </a:solidFill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33740EF7-5BAA-4406-9463-F2DBFE3F1764}"/>
                </a:ext>
              </a:extLst>
            </p:cNvPr>
            <p:cNvCxnSpPr/>
            <p:nvPr/>
          </p:nvCxnSpPr>
          <p:spPr>
            <a:xfrm>
              <a:off x="3452802" y="3799174"/>
              <a:ext cx="1" cy="154901"/>
            </a:xfrm>
            <a:prstGeom prst="line">
              <a:avLst/>
            </a:prstGeom>
            <a:ln>
              <a:solidFill>
                <a:schemeClr val="accent1"/>
              </a:solidFill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4E722C75-9D4B-4ACF-8624-346EBA52AB0C}"/>
                </a:ext>
              </a:extLst>
            </p:cNvPr>
            <p:cNvCxnSpPr/>
            <p:nvPr/>
          </p:nvCxnSpPr>
          <p:spPr>
            <a:xfrm>
              <a:off x="3924817" y="3799174"/>
              <a:ext cx="1" cy="154901"/>
            </a:xfrm>
            <a:prstGeom prst="line">
              <a:avLst/>
            </a:prstGeom>
            <a:ln>
              <a:solidFill>
                <a:schemeClr val="accent1"/>
              </a:solidFill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2D341D20-3335-4187-B094-E72F119FBFA6}"/>
                </a:ext>
              </a:extLst>
            </p:cNvPr>
            <p:cNvCxnSpPr/>
            <p:nvPr/>
          </p:nvCxnSpPr>
          <p:spPr>
            <a:xfrm>
              <a:off x="4396832" y="3799174"/>
              <a:ext cx="1" cy="154901"/>
            </a:xfrm>
            <a:prstGeom prst="line">
              <a:avLst/>
            </a:prstGeom>
            <a:ln>
              <a:solidFill>
                <a:schemeClr val="accent1"/>
              </a:solidFill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BA093FB-4616-49E8-A8CB-7A95CC81F7BF}"/>
                </a:ext>
              </a:extLst>
            </p:cNvPr>
            <p:cNvCxnSpPr/>
            <p:nvPr/>
          </p:nvCxnSpPr>
          <p:spPr>
            <a:xfrm>
              <a:off x="4868847" y="3799174"/>
              <a:ext cx="1" cy="154901"/>
            </a:xfrm>
            <a:prstGeom prst="line">
              <a:avLst/>
            </a:prstGeom>
            <a:ln>
              <a:solidFill>
                <a:schemeClr val="accent1"/>
              </a:solidFill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2237583E-E0FF-431F-AEFC-A3E007B41FEF}"/>
                </a:ext>
              </a:extLst>
            </p:cNvPr>
            <p:cNvCxnSpPr/>
            <p:nvPr/>
          </p:nvCxnSpPr>
          <p:spPr>
            <a:xfrm>
              <a:off x="5340862" y="3799174"/>
              <a:ext cx="1" cy="154901"/>
            </a:xfrm>
            <a:prstGeom prst="line">
              <a:avLst/>
            </a:prstGeom>
            <a:ln>
              <a:solidFill>
                <a:schemeClr val="accent1"/>
              </a:solidFill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8CC9F1D-9948-435E-B101-CE530C3C415D}"/>
                </a:ext>
              </a:extLst>
            </p:cNvPr>
            <p:cNvCxnSpPr/>
            <p:nvPr/>
          </p:nvCxnSpPr>
          <p:spPr>
            <a:xfrm>
              <a:off x="5812877" y="3799174"/>
              <a:ext cx="1" cy="154901"/>
            </a:xfrm>
            <a:prstGeom prst="line">
              <a:avLst/>
            </a:prstGeom>
            <a:ln>
              <a:solidFill>
                <a:schemeClr val="accent1"/>
              </a:solidFill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DED2865-67EC-4583-B0BC-2A7549CA14FE}"/>
                </a:ext>
              </a:extLst>
            </p:cNvPr>
            <p:cNvCxnSpPr/>
            <p:nvPr/>
          </p:nvCxnSpPr>
          <p:spPr>
            <a:xfrm>
              <a:off x="6284892" y="3799174"/>
              <a:ext cx="1" cy="154901"/>
            </a:xfrm>
            <a:prstGeom prst="line">
              <a:avLst/>
            </a:prstGeom>
            <a:ln w="3175">
              <a:solidFill>
                <a:schemeClr val="accent1"/>
              </a:solidFill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78E72E4E-F5B7-469D-9C2A-54960B3814DA}"/>
                </a:ext>
              </a:extLst>
            </p:cNvPr>
            <p:cNvCxnSpPr/>
            <p:nvPr/>
          </p:nvCxnSpPr>
          <p:spPr>
            <a:xfrm>
              <a:off x="6756907" y="3799174"/>
              <a:ext cx="1" cy="154901"/>
            </a:xfrm>
            <a:prstGeom prst="line">
              <a:avLst/>
            </a:prstGeom>
            <a:ln w="3175">
              <a:solidFill>
                <a:schemeClr val="accent1"/>
              </a:solidFill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F2A5CFE2-8B3A-4FE1-B4D5-A3C1CDD0D60B}"/>
                </a:ext>
              </a:extLst>
            </p:cNvPr>
            <p:cNvCxnSpPr/>
            <p:nvPr/>
          </p:nvCxnSpPr>
          <p:spPr>
            <a:xfrm>
              <a:off x="7228922" y="3799174"/>
              <a:ext cx="1" cy="154901"/>
            </a:xfrm>
            <a:prstGeom prst="line">
              <a:avLst/>
            </a:prstGeom>
            <a:ln w="3175">
              <a:solidFill>
                <a:schemeClr val="accent1"/>
              </a:solidFill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D8945B65-A1FD-4893-8E5B-694EBE6ABE48}"/>
                </a:ext>
              </a:extLst>
            </p:cNvPr>
            <p:cNvCxnSpPr/>
            <p:nvPr/>
          </p:nvCxnSpPr>
          <p:spPr>
            <a:xfrm>
              <a:off x="7700937" y="3799174"/>
              <a:ext cx="1" cy="154901"/>
            </a:xfrm>
            <a:prstGeom prst="line">
              <a:avLst/>
            </a:prstGeom>
            <a:ln w="3175">
              <a:solidFill>
                <a:schemeClr val="accent1"/>
              </a:solidFill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69559BBA-B1D3-41F3-BCBE-CB4BB933EEA0}"/>
                </a:ext>
              </a:extLst>
            </p:cNvPr>
            <p:cNvCxnSpPr/>
            <p:nvPr/>
          </p:nvCxnSpPr>
          <p:spPr>
            <a:xfrm>
              <a:off x="8172952" y="3799174"/>
              <a:ext cx="1" cy="154901"/>
            </a:xfrm>
            <a:prstGeom prst="line">
              <a:avLst/>
            </a:prstGeom>
            <a:ln w="3175">
              <a:solidFill>
                <a:schemeClr val="accent1"/>
              </a:solidFill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03F8D889-DFE8-4946-8A9F-E89EBA86CE55}"/>
                </a:ext>
              </a:extLst>
            </p:cNvPr>
            <p:cNvCxnSpPr/>
            <p:nvPr/>
          </p:nvCxnSpPr>
          <p:spPr>
            <a:xfrm>
              <a:off x="8644967" y="3799174"/>
              <a:ext cx="1" cy="154901"/>
            </a:xfrm>
            <a:prstGeom prst="line">
              <a:avLst/>
            </a:prstGeom>
            <a:ln w="3175">
              <a:solidFill>
                <a:schemeClr val="accent1"/>
              </a:solidFill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899FC3E1-760C-485D-A894-659E36DBFBA0}"/>
                </a:ext>
              </a:extLst>
            </p:cNvPr>
            <p:cNvCxnSpPr/>
            <p:nvPr/>
          </p:nvCxnSpPr>
          <p:spPr>
            <a:xfrm>
              <a:off x="9116982" y="3799174"/>
              <a:ext cx="1" cy="154901"/>
            </a:xfrm>
            <a:prstGeom prst="line">
              <a:avLst/>
            </a:prstGeom>
            <a:ln w="3175">
              <a:solidFill>
                <a:schemeClr val="accent1"/>
              </a:solidFill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FC2AD8BF-2DAB-46F3-9334-006C0E601416}"/>
                </a:ext>
              </a:extLst>
            </p:cNvPr>
            <p:cNvCxnSpPr/>
            <p:nvPr/>
          </p:nvCxnSpPr>
          <p:spPr>
            <a:xfrm>
              <a:off x="9588997" y="3799174"/>
              <a:ext cx="1" cy="154901"/>
            </a:xfrm>
            <a:prstGeom prst="line">
              <a:avLst/>
            </a:prstGeom>
            <a:ln w="3175">
              <a:solidFill>
                <a:schemeClr val="accent1"/>
              </a:solidFill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F3ECD0E7-AEC7-4FC2-AD8C-FD1309F9C4A9}"/>
                </a:ext>
              </a:extLst>
            </p:cNvPr>
            <p:cNvCxnSpPr/>
            <p:nvPr/>
          </p:nvCxnSpPr>
          <p:spPr>
            <a:xfrm>
              <a:off x="10061012" y="3799174"/>
              <a:ext cx="1" cy="154901"/>
            </a:xfrm>
            <a:prstGeom prst="line">
              <a:avLst/>
            </a:prstGeom>
            <a:ln w="3175">
              <a:solidFill>
                <a:schemeClr val="accent1"/>
              </a:solidFill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D7C5386D-5D43-4282-AB46-61FD65332554}"/>
                </a:ext>
              </a:extLst>
            </p:cNvPr>
            <p:cNvCxnSpPr/>
            <p:nvPr/>
          </p:nvCxnSpPr>
          <p:spPr>
            <a:xfrm>
              <a:off x="10533027" y="3799174"/>
              <a:ext cx="1" cy="154901"/>
            </a:xfrm>
            <a:prstGeom prst="line">
              <a:avLst/>
            </a:prstGeom>
            <a:ln w="3175">
              <a:solidFill>
                <a:schemeClr val="accent1"/>
              </a:solidFill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70974A3F-6B41-4413-8B89-13F538C736F8}"/>
                </a:ext>
              </a:extLst>
            </p:cNvPr>
            <p:cNvCxnSpPr/>
            <p:nvPr/>
          </p:nvCxnSpPr>
          <p:spPr>
            <a:xfrm>
              <a:off x="11005042" y="3799174"/>
              <a:ext cx="1" cy="154901"/>
            </a:xfrm>
            <a:prstGeom prst="line">
              <a:avLst/>
            </a:prstGeom>
            <a:ln w="3175">
              <a:solidFill>
                <a:schemeClr val="accent1"/>
              </a:solidFill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8ABC7720-8A37-473F-B4FC-E67552008163}"/>
                </a:ext>
              </a:extLst>
            </p:cNvPr>
            <p:cNvCxnSpPr/>
            <p:nvPr/>
          </p:nvCxnSpPr>
          <p:spPr>
            <a:xfrm>
              <a:off x="11477057" y="3799174"/>
              <a:ext cx="1" cy="154901"/>
            </a:xfrm>
            <a:prstGeom prst="line">
              <a:avLst/>
            </a:prstGeom>
            <a:ln w="3175">
              <a:solidFill>
                <a:schemeClr val="accent1"/>
              </a:solidFill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49B9F8F-4732-4438-9D9E-2501EE5F083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77" name="Picture 7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80" y="6337431"/>
            <a:ext cx="11172825" cy="523875"/>
          </a:xfrm>
          <a:prstGeom prst="rect">
            <a:avLst/>
          </a:prstGeom>
        </p:spPr>
      </p:pic>
      <p:pic>
        <p:nvPicPr>
          <p:cNvPr id="78" name="Picture 77"/>
          <p:cNvPicPr>
            <a:picLocks noChangeAspect="1"/>
          </p:cNvPicPr>
          <p:nvPr/>
        </p:nvPicPr>
        <p:blipFill rotWithShape="1">
          <a:blip r:embed="rId3"/>
          <a:srcRect l="44395"/>
          <a:stretch/>
        </p:blipFill>
        <p:spPr>
          <a:xfrm>
            <a:off x="5979362" y="6337431"/>
            <a:ext cx="6212638" cy="523875"/>
          </a:xfrm>
          <a:prstGeom prst="rect">
            <a:avLst/>
          </a:prstGeom>
        </p:spPr>
      </p:pic>
      <p:sp>
        <p:nvSpPr>
          <p:cNvPr id="79" name="Text Placeholder 30">
            <a:extLst>
              <a:ext uri="{FF2B5EF4-FFF2-40B4-BE49-F238E27FC236}">
                <a16:creationId xmlns:a16="http://schemas.microsoft.com/office/drawing/2014/main" id="{518ED7A4-3142-4C1B-8706-E6F9BDA12CD4}"/>
              </a:ext>
            </a:extLst>
          </p:cNvPr>
          <p:cNvSpPr txBox="1">
            <a:spLocks/>
          </p:cNvSpPr>
          <p:nvPr/>
        </p:nvSpPr>
        <p:spPr>
          <a:xfrm>
            <a:off x="3533807" y="2165035"/>
            <a:ext cx="1840968" cy="693598"/>
          </a:xfrm>
          <a:prstGeom prst="rect">
            <a:avLst/>
          </a:prstGeom>
          <a:noFill/>
          <a:ln>
            <a:noFill/>
          </a:ln>
        </p:spPr>
        <p:txBody>
          <a:bodyPr vert="horz" lIns="0" tIns="36000" rIns="0" bIns="0" rtlCol="0" anchor="t">
            <a:noAutofit/>
          </a:bodyPr>
          <a:lstStyle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42925" indent="-2762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8096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0763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3430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 smtClean="0"/>
              <a:t>Project Proposal </a:t>
            </a:r>
            <a:br>
              <a:rPr lang="en-US" dirty="0" smtClean="0"/>
            </a:br>
            <a:r>
              <a:rPr lang="en-US" dirty="0" smtClean="0"/>
              <a:t>Approval</a:t>
            </a:r>
            <a:endParaRPr lang="en-US" dirty="0"/>
          </a:p>
        </p:txBody>
      </p:sp>
      <p:cxnSp>
        <p:nvCxnSpPr>
          <p:cNvPr id="80" name="Straight Arrow Connector 79" title="Timeline Event Lines">
            <a:extLst>
              <a:ext uri="{FF2B5EF4-FFF2-40B4-BE49-F238E27FC236}">
                <a16:creationId xmlns:a16="http://schemas.microsoft.com/office/drawing/2014/main" id="{8C361AC5-6734-49E5-8506-3F22C2DF6856}"/>
              </a:ext>
            </a:extLst>
          </p:cNvPr>
          <p:cNvCxnSpPr>
            <a:cxnSpLocks/>
          </p:cNvCxnSpPr>
          <p:nvPr/>
        </p:nvCxnSpPr>
        <p:spPr>
          <a:xfrm flipH="1">
            <a:off x="4377754" y="2869287"/>
            <a:ext cx="1" cy="776987"/>
          </a:xfrm>
          <a:prstGeom prst="straightConnector1">
            <a:avLst/>
          </a:prstGeom>
          <a:ln w="34925" cap="rnd">
            <a:round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xt Placeholder 31">
            <a:extLst>
              <a:ext uri="{FF2B5EF4-FFF2-40B4-BE49-F238E27FC236}">
                <a16:creationId xmlns:a16="http://schemas.microsoft.com/office/drawing/2014/main" id="{ADF4B596-4378-464E-8BA9-FB6ADF27D160}"/>
              </a:ext>
            </a:extLst>
          </p:cNvPr>
          <p:cNvSpPr txBox="1">
            <a:spLocks/>
          </p:cNvSpPr>
          <p:nvPr/>
        </p:nvSpPr>
        <p:spPr>
          <a:xfrm>
            <a:off x="3661400" y="2655284"/>
            <a:ext cx="1724394" cy="187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Autofit/>
          </a:bodyPr>
          <a:lstStyle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42925" indent="-2762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8096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0763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3430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 smtClean="0"/>
              <a:t>14</a:t>
            </a:r>
            <a:r>
              <a:rPr lang="en-US" baseline="30000" dirty="0" smtClean="0"/>
              <a:t>th</a:t>
            </a:r>
            <a:r>
              <a:rPr lang="en-US" dirty="0" smtClean="0"/>
              <a:t> November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82" name="Picture 8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26803" y="6346803"/>
            <a:ext cx="1089773" cy="514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0429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build="p"/>
      <p:bldP spid="31" grpId="0" build="p"/>
      <p:bldP spid="32" grpId="0" build="p" animBg="1"/>
      <p:bldP spid="58" grpId="0"/>
      <p:bldP spid="59" grpId="0" animBg="1"/>
      <p:bldP spid="60" grpId="0"/>
      <p:bldP spid="61" grpId="0" animBg="1"/>
      <p:bldP spid="62" grpId="0"/>
      <p:bldP spid="63" grpId="0" animBg="1"/>
      <p:bldP spid="66" grpId="0"/>
      <p:bldP spid="67" grpId="0" animBg="1"/>
      <p:bldP spid="64" grpId="0"/>
      <p:bldP spid="65" grpId="0" animBg="1"/>
      <p:bldP spid="79" grpId="0"/>
      <p:bldP spid="8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water, waves, sandy shore">
            <a:extLst>
              <a:ext uri="{FF2B5EF4-FFF2-40B4-BE49-F238E27FC236}">
                <a16:creationId xmlns:a16="http://schemas.microsoft.com/office/drawing/2014/main" id="{3C93D08A-A6C3-0E48-9CD7-3960B2A050BE}"/>
              </a:ext>
            </a:extLst>
          </p:cNvPr>
          <p:cNvPicPr>
            <a:picLocks noGrp="1" noChangeAspect="1"/>
          </p:cNvPicPr>
          <p:nvPr>
            <p:ph type="pic" sz="quarter" idx="27"/>
          </p:nvPr>
        </p:nvPicPr>
        <p:blipFill>
          <a:blip r:embed="rId3"/>
          <a:srcRect t="89" b="89"/>
          <a:stretch>
            <a:fillRect/>
          </a:stretch>
        </p:blipFill>
        <p:spPr>
          <a:xfrm>
            <a:off x="105351" y="496139"/>
            <a:ext cx="6208364" cy="627514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52D215A-7D9D-4B71-81A1-3220FCFE31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Product</a:t>
            </a:r>
          </a:p>
        </p:txBody>
      </p:sp>
      <p:pic>
        <p:nvPicPr>
          <p:cNvPr id="71" name="Picture Placeholder 70" descr="link">
            <a:extLst>
              <a:ext uri="{FF2B5EF4-FFF2-40B4-BE49-F238E27FC236}">
                <a16:creationId xmlns:a16="http://schemas.microsoft.com/office/drawing/2014/main" id="{E5542F6D-CB05-1E49-9D10-41D51547FB68}"/>
              </a:ext>
            </a:extLst>
          </p:cNvPr>
          <p:cNvPicPr>
            <a:picLocks noGrp="1" noChangeAspect="1"/>
          </p:cNvPicPr>
          <p:nvPr>
            <p:ph type="pic" sz="quarter" idx="32"/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rcRect/>
          <a:stretch>
            <a:fillRect/>
          </a:stretch>
        </p:blipFill>
        <p:spPr/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6971D8C-ECC5-4EDD-AC10-DDF4CA7E9DC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Request Generation</a:t>
            </a:r>
          </a:p>
        </p:txBody>
      </p:sp>
      <p:sp>
        <p:nvSpPr>
          <p:cNvPr id="78" name="Text Placeholder 12">
            <a:extLst>
              <a:ext uri="{FF2B5EF4-FFF2-40B4-BE49-F238E27FC236}">
                <a16:creationId xmlns:a16="http://schemas.microsoft.com/office/drawing/2014/main" id="{B9366D2C-DAC9-484E-BC91-EFDB13FDA0E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768283" y="1694262"/>
            <a:ext cx="2001317" cy="720000"/>
          </a:xfrm>
        </p:spPr>
        <p:txBody>
          <a:bodyPr/>
          <a:lstStyle/>
          <a:p>
            <a:r>
              <a:rPr lang="en-US" dirty="0"/>
              <a:t>The Food request will be generated from shelter</a:t>
            </a:r>
          </a:p>
        </p:txBody>
      </p:sp>
      <p:pic>
        <p:nvPicPr>
          <p:cNvPr id="73" name="Picture Placeholder 72" descr="send">
            <a:extLst>
              <a:ext uri="{FF2B5EF4-FFF2-40B4-BE49-F238E27FC236}">
                <a16:creationId xmlns:a16="http://schemas.microsoft.com/office/drawing/2014/main" id="{434488A9-1494-5A4A-9B81-A4830C2F8568}"/>
              </a:ext>
            </a:extLst>
          </p:cNvPr>
          <p:cNvPicPr>
            <a:picLocks noGrp="1" noChangeAspect="1"/>
          </p:cNvPicPr>
          <p:nvPr>
            <p:ph type="pic" sz="quarter" idx="31"/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xmlns="" r:embed="rId7"/>
              </a:ext>
            </a:extLst>
          </a:blip>
          <a:srcRect t="115" b="115"/>
          <a:stretch>
            <a:fillRect/>
          </a:stretch>
        </p:blipFill>
        <p:spPr/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6E9F776-E542-4D93-851A-A3A10F6D2A7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709969" y="2792188"/>
            <a:ext cx="3002400" cy="432000"/>
          </a:xfrm>
        </p:spPr>
        <p:txBody>
          <a:bodyPr/>
          <a:lstStyle/>
          <a:p>
            <a:r>
              <a:rPr lang="en-US" dirty="0"/>
              <a:t>Proper Network of Communication</a:t>
            </a:r>
          </a:p>
        </p:txBody>
      </p:sp>
      <p:sp>
        <p:nvSpPr>
          <p:cNvPr id="76" name="Text Placeholder 3">
            <a:extLst>
              <a:ext uri="{FF2B5EF4-FFF2-40B4-BE49-F238E27FC236}">
                <a16:creationId xmlns:a16="http://schemas.microsoft.com/office/drawing/2014/main" id="{4BB1D872-AE86-6841-98FC-E66E618311A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768283" y="3301992"/>
            <a:ext cx="2728086" cy="1040457"/>
          </a:xfrm>
        </p:spPr>
        <p:txBody>
          <a:bodyPr/>
          <a:lstStyle/>
          <a:p>
            <a:r>
              <a:rPr lang="en-US" dirty="0"/>
              <a:t>The request generated will flow through a defined paradigm that shall ensure the request flow </a:t>
            </a:r>
          </a:p>
        </p:txBody>
      </p:sp>
      <p:pic>
        <p:nvPicPr>
          <p:cNvPr id="75" name="Picture Placeholder 74" descr="network">
            <a:extLst>
              <a:ext uri="{FF2B5EF4-FFF2-40B4-BE49-F238E27FC236}">
                <a16:creationId xmlns:a16="http://schemas.microsoft.com/office/drawing/2014/main" id="{2259C1B6-6592-CA47-8223-67E45CA2A8CB}"/>
              </a:ext>
            </a:extLst>
          </p:cNvPr>
          <p:cNvPicPr>
            <a:picLocks noGrp="1" noChangeAspect="1"/>
          </p:cNvPicPr>
          <p:nvPr>
            <p:ph type="pic" sz="quarter" idx="30"/>
          </p:nvPr>
        </p:nvPicPr>
        <p:blipFill>
          <a:blip r:embed="rId8">
            <a:extLst>
              <a:ext uri="{96DAC541-7B7A-43D3-8B79-37D633B846F1}">
                <asvg:svgBlip xmlns:asvg="http://schemas.microsoft.com/office/drawing/2016/SVG/main" xmlns="" r:embed="rId9"/>
              </a:ext>
            </a:extLst>
          </a:blip>
          <a:srcRect/>
          <a:stretch>
            <a:fillRect/>
          </a:stretch>
        </p:blipFill>
        <p:spPr/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E222CAE-9234-4B0E-90FC-584C469313C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Networked Features </a:t>
            </a:r>
          </a:p>
        </p:txBody>
      </p:sp>
      <p:sp>
        <p:nvSpPr>
          <p:cNvPr id="77" name="Text Placeholder 4">
            <a:extLst>
              <a:ext uri="{FF2B5EF4-FFF2-40B4-BE49-F238E27FC236}">
                <a16:creationId xmlns:a16="http://schemas.microsoft.com/office/drawing/2014/main" id="{428D8FC0-4DC8-7F4A-AA1F-F12F19656FD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768283" y="4866629"/>
            <a:ext cx="2001317" cy="720000"/>
          </a:xfrm>
        </p:spPr>
        <p:txBody>
          <a:bodyPr/>
          <a:lstStyle/>
          <a:p>
            <a:r>
              <a:rPr lang="en-US" dirty="0"/>
              <a:t>Email generation and Quality Report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A7A116-BC28-4E39-B586-25212F9948F2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280" y="6337431"/>
            <a:ext cx="11172825" cy="52387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10"/>
          <a:srcRect l="44395"/>
          <a:stretch/>
        </p:blipFill>
        <p:spPr>
          <a:xfrm>
            <a:off x="5979362" y="6337431"/>
            <a:ext cx="6212638" cy="523875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1126803" y="6346803"/>
            <a:ext cx="1089773" cy="514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6966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P spid="78" grpId="0" build="p"/>
      <p:bldP spid="9" grpId="0" build="p"/>
      <p:bldP spid="76" grpId="0" build="p"/>
      <p:bldP spid="10" grpId="0" build="p"/>
      <p:bldP spid="77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8F35FE5-0290-47F2-B7E6-3CC40E48D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523" y="406023"/>
            <a:ext cx="11340000" cy="432000"/>
          </a:xfrm>
        </p:spPr>
        <p:txBody>
          <a:bodyPr/>
          <a:lstStyle/>
          <a:p>
            <a:r>
              <a:rPr lang="en-US" dirty="0"/>
              <a:t> Object Model</a:t>
            </a:r>
            <a:br>
              <a:rPr lang="en-US" dirty="0"/>
            </a:br>
            <a:r>
              <a:rPr lang="en-US" dirty="0"/>
              <a:t>     Design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41DD5B3-8651-4B9B-A7E5-6560B2FD9D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152000"/>
            <a:ext cx="2951603" cy="490395"/>
          </a:xfrm>
        </p:spPr>
        <p:txBody>
          <a:bodyPr/>
          <a:lstStyle/>
          <a:p>
            <a:r>
              <a:rPr lang="en-US" dirty="0">
                <a:cs typeface="Calibri Light"/>
              </a:rPr>
              <a:t>Paradigm  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B34DAC-653D-4287-8375-0858E3DB01F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67277" y="1622084"/>
            <a:ext cx="2951163" cy="2322709"/>
          </a:xfrm>
        </p:spPr>
        <p:txBody>
          <a:bodyPr vert="horz" lIns="0" tIns="0" rIns="0" bIns="0" rtlCol="0" anchor="t">
            <a:noAutofit/>
          </a:bodyPr>
          <a:lstStyle/>
          <a:p>
            <a:pPr marL="0" indent="0">
              <a:buNone/>
            </a:pPr>
            <a:endParaRPr lang="en-US" dirty="0">
              <a:cs typeface="Calibri Light"/>
            </a:endParaRPr>
          </a:p>
          <a:p>
            <a:r>
              <a:rPr lang="en-US" sz="1200" dirty="0">
                <a:cs typeface="Calibri Light"/>
              </a:rPr>
              <a:t>Network-&gt;enterprise-&gt;Organization</a:t>
            </a:r>
          </a:p>
          <a:p>
            <a:r>
              <a:rPr lang="en-US" sz="1200" dirty="0">
                <a:cs typeface="Calibri Light"/>
              </a:rPr>
              <a:t>Our 5 enterprises : </a:t>
            </a:r>
            <a:br>
              <a:rPr lang="en-US" sz="1200" dirty="0">
                <a:cs typeface="Calibri Light"/>
              </a:rPr>
            </a:br>
            <a:r>
              <a:rPr lang="en-US" sz="1200" dirty="0">
                <a:cs typeface="Calibri Light"/>
              </a:rPr>
              <a:t/>
            </a:r>
            <a:br>
              <a:rPr lang="en-US" sz="1200" dirty="0">
                <a:cs typeface="Calibri Light"/>
              </a:rPr>
            </a:br>
            <a:r>
              <a:rPr lang="en-US" sz="1200" dirty="0">
                <a:cs typeface="Calibri Light"/>
              </a:rPr>
              <a:t> Shelter Enterprise</a:t>
            </a:r>
            <a:br>
              <a:rPr lang="en-US" sz="1200" dirty="0">
                <a:cs typeface="Calibri Light"/>
              </a:rPr>
            </a:br>
            <a:r>
              <a:rPr lang="en-US" sz="1200" dirty="0">
                <a:cs typeface="Calibri Light"/>
              </a:rPr>
              <a:t>NGO Enterprise </a:t>
            </a:r>
            <a:br>
              <a:rPr lang="en-US" sz="1200" dirty="0">
                <a:cs typeface="Calibri Light"/>
              </a:rPr>
            </a:br>
            <a:r>
              <a:rPr lang="en-US" sz="1200" dirty="0">
                <a:cs typeface="Calibri Light"/>
              </a:rPr>
              <a:t>Distributor Enterprise </a:t>
            </a:r>
            <a:br>
              <a:rPr lang="en-US" sz="1200" dirty="0">
                <a:cs typeface="Calibri Light"/>
              </a:rPr>
            </a:br>
            <a:r>
              <a:rPr lang="en-US" sz="1200" dirty="0">
                <a:cs typeface="Calibri Light"/>
              </a:rPr>
              <a:t>Quality Check Enterprise </a:t>
            </a:r>
            <a:br>
              <a:rPr lang="en-US" sz="1200" dirty="0">
                <a:cs typeface="Calibri Light"/>
              </a:rPr>
            </a:br>
            <a:r>
              <a:rPr lang="en-US" sz="1200" dirty="0">
                <a:cs typeface="Calibri Light"/>
              </a:rPr>
              <a:t>Supplier Enterprise </a:t>
            </a:r>
          </a:p>
          <a:p>
            <a:r>
              <a:rPr lang="en-US" sz="1200" dirty="0">
                <a:ea typeface="+mn-lt"/>
                <a:cs typeface="+mn-lt"/>
              </a:rPr>
              <a:t>Our 5 organizations : </a:t>
            </a:r>
            <a:br>
              <a:rPr lang="en-US" sz="1200" dirty="0">
                <a:ea typeface="+mn-lt"/>
                <a:cs typeface="+mn-lt"/>
              </a:rPr>
            </a:br>
            <a:r>
              <a:rPr lang="en-US" sz="1200" dirty="0">
                <a:ea typeface="+mn-lt"/>
                <a:cs typeface="+mn-lt"/>
              </a:rPr>
              <a:t/>
            </a:r>
            <a:br>
              <a:rPr lang="en-US" sz="1200" dirty="0">
                <a:ea typeface="+mn-lt"/>
                <a:cs typeface="+mn-lt"/>
              </a:rPr>
            </a:br>
            <a:r>
              <a:rPr lang="en-US" sz="1200" dirty="0">
                <a:ea typeface="+mn-lt"/>
                <a:cs typeface="+mn-lt"/>
              </a:rPr>
              <a:t>Shelter Organization</a:t>
            </a:r>
            <a:br>
              <a:rPr lang="en-US" sz="1200" dirty="0">
                <a:ea typeface="+mn-lt"/>
                <a:cs typeface="+mn-lt"/>
              </a:rPr>
            </a:br>
            <a:r>
              <a:rPr lang="en-US" sz="1200" dirty="0">
                <a:ea typeface="+mn-lt"/>
                <a:cs typeface="+mn-lt"/>
              </a:rPr>
              <a:t>NGO Organization</a:t>
            </a:r>
            <a:br>
              <a:rPr lang="en-US" sz="1200" dirty="0">
                <a:ea typeface="+mn-lt"/>
                <a:cs typeface="+mn-lt"/>
              </a:rPr>
            </a:br>
            <a:r>
              <a:rPr lang="en-US" sz="1200" dirty="0">
                <a:ea typeface="+mn-lt"/>
                <a:cs typeface="+mn-lt"/>
              </a:rPr>
              <a:t>Distributor Organization</a:t>
            </a:r>
            <a:br>
              <a:rPr lang="en-US" sz="1200" dirty="0">
                <a:ea typeface="+mn-lt"/>
                <a:cs typeface="+mn-lt"/>
              </a:rPr>
            </a:br>
            <a:r>
              <a:rPr lang="en-US" sz="1200" dirty="0">
                <a:ea typeface="+mn-lt"/>
                <a:cs typeface="+mn-lt"/>
              </a:rPr>
              <a:t>Quality Check Organization</a:t>
            </a:r>
            <a:br>
              <a:rPr lang="en-US" sz="1200" dirty="0">
                <a:ea typeface="+mn-lt"/>
                <a:cs typeface="+mn-lt"/>
              </a:rPr>
            </a:br>
            <a:r>
              <a:rPr lang="en-US" sz="1200" dirty="0">
                <a:ea typeface="+mn-lt"/>
                <a:cs typeface="+mn-lt"/>
              </a:rPr>
              <a:t>Supplier Organization</a:t>
            </a:r>
            <a:r>
              <a:rPr lang="en-US" sz="1200" dirty="0">
                <a:cs typeface="Calibri Light"/>
              </a:rPr>
              <a:t/>
            </a:r>
            <a:br>
              <a:rPr lang="en-US" sz="1200" dirty="0">
                <a:cs typeface="Calibri Light"/>
              </a:rPr>
            </a:br>
            <a:endParaRPr lang="en-US" sz="1200" dirty="0">
              <a:cs typeface="Calibri Light"/>
            </a:endParaRPr>
          </a:p>
        </p:txBody>
      </p:sp>
      <p:pic>
        <p:nvPicPr>
          <p:cNvPr id="17" name="Picture Placeholder 16" descr="arial view of the shoreline of the ocean and sand">
            <a:extLst>
              <a:ext uri="{FF2B5EF4-FFF2-40B4-BE49-F238E27FC236}">
                <a16:creationId xmlns:a16="http://schemas.microsoft.com/office/drawing/2014/main" id="{3B6B24E4-D6F2-45A2-990E-B855C75B71B6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006206" y="1315744"/>
            <a:ext cx="6420135" cy="4440238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AB8A96-4ECB-445D-90F1-4C7E558D2A8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80" y="6337431"/>
            <a:ext cx="11172825" cy="52387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/>
          <a:srcRect l="44395"/>
          <a:stretch/>
        </p:blipFill>
        <p:spPr>
          <a:xfrm>
            <a:off x="5979362" y="6337431"/>
            <a:ext cx="6212638" cy="523875"/>
          </a:xfrm>
          <a:prstGeom prst="rect">
            <a:avLst/>
          </a:prstGeom>
        </p:spPr>
      </p:pic>
      <p:pic>
        <p:nvPicPr>
          <p:cNvPr id="2" name="Picture 2" descr="A close up of a piece of paper&#10;&#10;Description generated with high confidence">
            <a:extLst>
              <a:ext uri="{FF2B5EF4-FFF2-40B4-BE49-F238E27FC236}">
                <a16:creationId xmlns:a16="http://schemas.microsoft.com/office/drawing/2014/main" id="{6CB060C1-E1B7-40B7-AD24-E10DF96174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09900" y="281361"/>
            <a:ext cx="9098971" cy="604416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126803" y="6346803"/>
            <a:ext cx="1089773" cy="514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18539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P spid="10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Oval 70">
            <a:extLst>
              <a:ext uri="{FF2B5EF4-FFF2-40B4-BE49-F238E27FC236}">
                <a16:creationId xmlns:a16="http://schemas.microsoft.com/office/drawing/2014/main" id="{3536C22E-2F83-4B26-B6D5-03C94D479B35}"/>
              </a:ext>
            </a:extLst>
          </p:cNvPr>
          <p:cNvSpPr/>
          <p:nvPr/>
        </p:nvSpPr>
        <p:spPr>
          <a:xfrm>
            <a:off x="4916488" y="2912895"/>
            <a:ext cx="856584" cy="800444"/>
          </a:xfrm>
          <a:prstGeom prst="ellipse">
            <a:avLst/>
          </a:prstGeom>
          <a:solidFill>
            <a:schemeClr val="accent1">
              <a:lumMod val="60000"/>
              <a:lumOff val="40000"/>
              <a:alpha val="8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>
                <a:solidFill>
                  <a:schemeClr val="bg1"/>
                </a:solidFill>
              </a:rPr>
              <a:t>Persona Analysis Slides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7" name="Oval 5">
            <a:extLst>
              <a:ext uri="{FF2B5EF4-FFF2-40B4-BE49-F238E27FC236}">
                <a16:creationId xmlns:a16="http://schemas.microsoft.com/office/drawing/2014/main" id="{D814F368-AC5F-443F-A9DA-6DD3D20080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07224" y="2060848"/>
            <a:ext cx="2256642" cy="2251202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8" name="Freeform 6">
            <a:extLst>
              <a:ext uri="{FF2B5EF4-FFF2-40B4-BE49-F238E27FC236}">
                <a16:creationId xmlns:a16="http://schemas.microsoft.com/office/drawing/2014/main" id="{9B04AC72-B073-4110-8E89-C597D7E5C15A}"/>
              </a:ext>
            </a:extLst>
          </p:cNvPr>
          <p:cNvSpPr>
            <a:spLocks/>
          </p:cNvSpPr>
          <p:nvPr/>
        </p:nvSpPr>
        <p:spPr bwMode="auto">
          <a:xfrm>
            <a:off x="9767528" y="2211109"/>
            <a:ext cx="1338755" cy="1178974"/>
          </a:xfrm>
          <a:custGeom>
            <a:avLst/>
            <a:gdLst>
              <a:gd name="T0" fmla="*/ 316 w 1452"/>
              <a:gd name="T1" fmla="*/ 1281 h 1282"/>
              <a:gd name="T2" fmla="*/ 270 w 1452"/>
              <a:gd name="T3" fmla="*/ 321 h 1282"/>
              <a:gd name="T4" fmla="*/ 726 w 1452"/>
              <a:gd name="T5" fmla="*/ 43 h 1282"/>
              <a:gd name="T6" fmla="*/ 1182 w 1452"/>
              <a:gd name="T7" fmla="*/ 321 h 1282"/>
              <a:gd name="T8" fmla="*/ 1135 w 1452"/>
              <a:gd name="T9" fmla="*/ 1281 h 1282"/>
              <a:gd name="T10" fmla="*/ 726 w 1452"/>
              <a:gd name="T11" fmla="*/ 1282 h 1282"/>
              <a:gd name="T12" fmla="*/ 316 w 1452"/>
              <a:gd name="T13" fmla="*/ 1281 h 12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52" h="1282">
                <a:moveTo>
                  <a:pt x="316" y="1281"/>
                </a:moveTo>
                <a:cubicBezTo>
                  <a:pt x="214" y="1023"/>
                  <a:pt x="0" y="790"/>
                  <a:pt x="270" y="321"/>
                </a:cubicBezTo>
                <a:cubicBezTo>
                  <a:pt x="381" y="128"/>
                  <a:pt x="550" y="0"/>
                  <a:pt x="726" y="43"/>
                </a:cubicBezTo>
                <a:cubicBezTo>
                  <a:pt x="901" y="0"/>
                  <a:pt x="1071" y="128"/>
                  <a:pt x="1182" y="321"/>
                </a:cubicBezTo>
                <a:cubicBezTo>
                  <a:pt x="1452" y="790"/>
                  <a:pt x="1237" y="1023"/>
                  <a:pt x="1135" y="1281"/>
                </a:cubicBezTo>
                <a:cubicBezTo>
                  <a:pt x="726" y="1282"/>
                  <a:pt x="726" y="1282"/>
                  <a:pt x="726" y="1282"/>
                </a:cubicBezTo>
                <a:cubicBezTo>
                  <a:pt x="316" y="1281"/>
                  <a:pt x="316" y="1281"/>
                  <a:pt x="316" y="1281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9" name="Freeform 7">
            <a:extLst>
              <a:ext uri="{FF2B5EF4-FFF2-40B4-BE49-F238E27FC236}">
                <a16:creationId xmlns:a16="http://schemas.microsoft.com/office/drawing/2014/main" id="{2EA4F29A-6104-4F87-B67D-7A7450889ECA}"/>
              </a:ext>
            </a:extLst>
          </p:cNvPr>
          <p:cNvSpPr>
            <a:spLocks/>
          </p:cNvSpPr>
          <p:nvPr/>
        </p:nvSpPr>
        <p:spPr bwMode="auto">
          <a:xfrm>
            <a:off x="9726733" y="3260220"/>
            <a:ext cx="1417625" cy="1051830"/>
          </a:xfrm>
          <a:custGeom>
            <a:avLst/>
            <a:gdLst>
              <a:gd name="T0" fmla="*/ 80 w 1538"/>
              <a:gd name="T1" fmla="*/ 542 h 1144"/>
              <a:gd name="T2" fmla="*/ 0 w 1538"/>
              <a:gd name="T3" fmla="*/ 872 h 1144"/>
              <a:gd name="T4" fmla="*/ 769 w 1538"/>
              <a:gd name="T5" fmla="*/ 1144 h 1144"/>
              <a:gd name="T6" fmla="*/ 1538 w 1538"/>
              <a:gd name="T7" fmla="*/ 872 h 1144"/>
              <a:gd name="T8" fmla="*/ 1458 w 1538"/>
              <a:gd name="T9" fmla="*/ 542 h 1144"/>
              <a:gd name="T10" fmla="*/ 938 w 1538"/>
              <a:gd name="T11" fmla="*/ 0 h 1144"/>
              <a:gd name="T12" fmla="*/ 766 w 1538"/>
              <a:gd name="T13" fmla="*/ 74 h 1144"/>
              <a:gd name="T14" fmla="*/ 600 w 1538"/>
              <a:gd name="T15" fmla="*/ 5 h 1144"/>
              <a:gd name="T16" fmla="*/ 80 w 1538"/>
              <a:gd name="T17" fmla="*/ 542 h 1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538" h="1144">
                <a:moveTo>
                  <a:pt x="80" y="542"/>
                </a:moveTo>
                <a:cubicBezTo>
                  <a:pt x="67" y="563"/>
                  <a:pt x="35" y="739"/>
                  <a:pt x="0" y="872"/>
                </a:cubicBezTo>
                <a:cubicBezTo>
                  <a:pt x="210" y="1042"/>
                  <a:pt x="478" y="1144"/>
                  <a:pt x="769" y="1144"/>
                </a:cubicBezTo>
                <a:cubicBezTo>
                  <a:pt x="1060" y="1144"/>
                  <a:pt x="1328" y="1042"/>
                  <a:pt x="1538" y="872"/>
                </a:cubicBezTo>
                <a:cubicBezTo>
                  <a:pt x="1503" y="739"/>
                  <a:pt x="1471" y="563"/>
                  <a:pt x="1458" y="542"/>
                </a:cubicBezTo>
                <a:cubicBezTo>
                  <a:pt x="1261" y="225"/>
                  <a:pt x="958" y="364"/>
                  <a:pt x="938" y="0"/>
                </a:cubicBezTo>
                <a:cubicBezTo>
                  <a:pt x="938" y="0"/>
                  <a:pt x="840" y="73"/>
                  <a:pt x="766" y="74"/>
                </a:cubicBezTo>
                <a:cubicBezTo>
                  <a:pt x="691" y="74"/>
                  <a:pt x="600" y="5"/>
                  <a:pt x="600" y="5"/>
                </a:cubicBezTo>
                <a:cubicBezTo>
                  <a:pt x="580" y="368"/>
                  <a:pt x="277" y="225"/>
                  <a:pt x="80" y="542"/>
                </a:cubicBezTo>
                <a:close/>
              </a:path>
            </a:pathLst>
          </a:custGeom>
          <a:solidFill>
            <a:srgbClr val="FEC07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" name="Freeform 8">
            <a:extLst>
              <a:ext uri="{FF2B5EF4-FFF2-40B4-BE49-F238E27FC236}">
                <a16:creationId xmlns:a16="http://schemas.microsoft.com/office/drawing/2014/main" id="{BB749719-4FCD-4681-8430-B73E7DE60E69}"/>
              </a:ext>
            </a:extLst>
          </p:cNvPr>
          <p:cNvSpPr>
            <a:spLocks/>
          </p:cNvSpPr>
          <p:nvPr/>
        </p:nvSpPr>
        <p:spPr bwMode="auto">
          <a:xfrm>
            <a:off x="10275425" y="3260220"/>
            <a:ext cx="320920" cy="130544"/>
          </a:xfrm>
          <a:custGeom>
            <a:avLst/>
            <a:gdLst>
              <a:gd name="T0" fmla="*/ 348 w 348"/>
              <a:gd name="T1" fmla="*/ 52 h 142"/>
              <a:gd name="T2" fmla="*/ 343 w 348"/>
              <a:gd name="T3" fmla="*/ 0 h 142"/>
              <a:gd name="T4" fmla="*/ 171 w 348"/>
              <a:gd name="T5" fmla="*/ 74 h 142"/>
              <a:gd name="T6" fmla="*/ 5 w 348"/>
              <a:gd name="T7" fmla="*/ 5 h 142"/>
              <a:gd name="T8" fmla="*/ 0 w 348"/>
              <a:gd name="T9" fmla="*/ 57 h 142"/>
              <a:gd name="T10" fmla="*/ 6 w 348"/>
              <a:gd name="T11" fmla="*/ 61 h 142"/>
              <a:gd name="T12" fmla="*/ 6 w 348"/>
              <a:gd name="T13" fmla="*/ 62 h 142"/>
              <a:gd name="T14" fmla="*/ 171 w 348"/>
              <a:gd name="T15" fmla="*/ 141 h 142"/>
              <a:gd name="T16" fmla="*/ 335 w 348"/>
              <a:gd name="T17" fmla="*/ 62 h 142"/>
              <a:gd name="T18" fmla="*/ 335 w 348"/>
              <a:gd name="T19" fmla="*/ 61 h 142"/>
              <a:gd name="T20" fmla="*/ 348 w 348"/>
              <a:gd name="T21" fmla="*/ 52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48" h="142">
                <a:moveTo>
                  <a:pt x="348" y="52"/>
                </a:moveTo>
                <a:cubicBezTo>
                  <a:pt x="345" y="36"/>
                  <a:pt x="344" y="19"/>
                  <a:pt x="343" y="0"/>
                </a:cubicBezTo>
                <a:cubicBezTo>
                  <a:pt x="343" y="0"/>
                  <a:pt x="245" y="73"/>
                  <a:pt x="171" y="74"/>
                </a:cubicBezTo>
                <a:cubicBezTo>
                  <a:pt x="96" y="74"/>
                  <a:pt x="5" y="5"/>
                  <a:pt x="5" y="5"/>
                </a:cubicBezTo>
                <a:cubicBezTo>
                  <a:pt x="4" y="24"/>
                  <a:pt x="2" y="41"/>
                  <a:pt x="0" y="57"/>
                </a:cubicBezTo>
                <a:cubicBezTo>
                  <a:pt x="2" y="58"/>
                  <a:pt x="4" y="60"/>
                  <a:pt x="6" y="61"/>
                </a:cubicBezTo>
                <a:cubicBezTo>
                  <a:pt x="6" y="62"/>
                  <a:pt x="6" y="62"/>
                  <a:pt x="6" y="62"/>
                </a:cubicBezTo>
                <a:cubicBezTo>
                  <a:pt x="11" y="67"/>
                  <a:pt x="99" y="142"/>
                  <a:pt x="171" y="141"/>
                </a:cubicBezTo>
                <a:cubicBezTo>
                  <a:pt x="243" y="142"/>
                  <a:pt x="330" y="67"/>
                  <a:pt x="335" y="62"/>
                </a:cubicBezTo>
                <a:cubicBezTo>
                  <a:pt x="335" y="61"/>
                  <a:pt x="335" y="61"/>
                  <a:pt x="335" y="61"/>
                </a:cubicBezTo>
                <a:cubicBezTo>
                  <a:pt x="340" y="58"/>
                  <a:pt x="344" y="55"/>
                  <a:pt x="348" y="52"/>
                </a:cubicBezTo>
                <a:close/>
              </a:path>
            </a:pathLst>
          </a:custGeom>
          <a:solidFill>
            <a:srgbClr val="FEAA4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1" name="Freeform 9">
            <a:extLst>
              <a:ext uri="{FF2B5EF4-FFF2-40B4-BE49-F238E27FC236}">
                <a16:creationId xmlns:a16="http://schemas.microsoft.com/office/drawing/2014/main" id="{16D26D5C-F55D-4DBA-A5AA-4AC4AE77A8BC}"/>
              </a:ext>
            </a:extLst>
          </p:cNvPr>
          <p:cNvSpPr>
            <a:spLocks/>
          </p:cNvSpPr>
          <p:nvPr/>
        </p:nvSpPr>
        <p:spPr bwMode="auto">
          <a:xfrm>
            <a:off x="10097288" y="2604782"/>
            <a:ext cx="670397" cy="723431"/>
          </a:xfrm>
          <a:custGeom>
            <a:avLst/>
            <a:gdLst>
              <a:gd name="T0" fmla="*/ 199 w 727"/>
              <a:gd name="T1" fmla="*/ 718 h 787"/>
              <a:gd name="T2" fmla="*/ 364 w 727"/>
              <a:gd name="T3" fmla="*/ 787 h 787"/>
              <a:gd name="T4" fmla="*/ 528 w 727"/>
              <a:gd name="T5" fmla="*/ 718 h 787"/>
              <a:gd name="T6" fmla="*/ 706 w 727"/>
              <a:gd name="T7" fmla="*/ 265 h 787"/>
              <a:gd name="T8" fmla="*/ 385 w 727"/>
              <a:gd name="T9" fmla="*/ 0 h 787"/>
              <a:gd name="T10" fmla="*/ 21 w 727"/>
              <a:gd name="T11" fmla="*/ 292 h 787"/>
              <a:gd name="T12" fmla="*/ 199 w 727"/>
              <a:gd name="T13" fmla="*/ 718 h 7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27" h="787">
                <a:moveTo>
                  <a:pt x="199" y="718"/>
                </a:moveTo>
                <a:cubicBezTo>
                  <a:pt x="204" y="722"/>
                  <a:pt x="292" y="787"/>
                  <a:pt x="364" y="787"/>
                </a:cubicBezTo>
                <a:cubicBezTo>
                  <a:pt x="436" y="787"/>
                  <a:pt x="523" y="722"/>
                  <a:pt x="528" y="718"/>
                </a:cubicBezTo>
                <a:cubicBezTo>
                  <a:pt x="637" y="655"/>
                  <a:pt x="727" y="468"/>
                  <a:pt x="706" y="265"/>
                </a:cubicBezTo>
                <a:cubicBezTo>
                  <a:pt x="690" y="99"/>
                  <a:pt x="510" y="342"/>
                  <a:pt x="385" y="0"/>
                </a:cubicBezTo>
                <a:cubicBezTo>
                  <a:pt x="208" y="371"/>
                  <a:pt x="40" y="151"/>
                  <a:pt x="21" y="292"/>
                </a:cubicBezTo>
                <a:cubicBezTo>
                  <a:pt x="0" y="447"/>
                  <a:pt x="87" y="642"/>
                  <a:pt x="199" y="718"/>
                </a:cubicBezTo>
                <a:close/>
              </a:path>
            </a:pathLst>
          </a:custGeom>
          <a:solidFill>
            <a:srgbClr val="FEC07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2" name="Freeform 10">
            <a:extLst>
              <a:ext uri="{FF2B5EF4-FFF2-40B4-BE49-F238E27FC236}">
                <a16:creationId xmlns:a16="http://schemas.microsoft.com/office/drawing/2014/main" id="{40AB53C7-64C2-41B0-8233-1ED8B6BAF4FA}"/>
              </a:ext>
            </a:extLst>
          </p:cNvPr>
          <p:cNvSpPr>
            <a:spLocks/>
          </p:cNvSpPr>
          <p:nvPr/>
        </p:nvSpPr>
        <p:spPr bwMode="auto">
          <a:xfrm>
            <a:off x="9726053" y="3495472"/>
            <a:ext cx="1419665" cy="816579"/>
          </a:xfrm>
          <a:custGeom>
            <a:avLst/>
            <a:gdLst>
              <a:gd name="T0" fmla="*/ 459 w 1540"/>
              <a:gd name="T1" fmla="*/ 9 h 888"/>
              <a:gd name="T2" fmla="*/ 81 w 1540"/>
              <a:gd name="T3" fmla="*/ 188 h 888"/>
              <a:gd name="T4" fmla="*/ 0 w 1540"/>
              <a:gd name="T5" fmla="*/ 615 h 888"/>
              <a:gd name="T6" fmla="*/ 770 w 1540"/>
              <a:gd name="T7" fmla="*/ 888 h 888"/>
              <a:gd name="T8" fmla="*/ 1540 w 1540"/>
              <a:gd name="T9" fmla="*/ 615 h 888"/>
              <a:gd name="T10" fmla="*/ 1459 w 1540"/>
              <a:gd name="T11" fmla="*/ 188 h 888"/>
              <a:gd name="T12" fmla="*/ 1073 w 1540"/>
              <a:gd name="T13" fmla="*/ 0 h 888"/>
              <a:gd name="T14" fmla="*/ 459 w 1540"/>
              <a:gd name="T15" fmla="*/ 9 h 888"/>
              <a:gd name="T16" fmla="*/ 459 w 1540"/>
              <a:gd name="T17" fmla="*/ 9 h 888"/>
              <a:gd name="T18" fmla="*/ 459 w 1540"/>
              <a:gd name="T19" fmla="*/ 9 h 8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540" h="888">
                <a:moveTo>
                  <a:pt x="459" y="9"/>
                </a:moveTo>
                <a:cubicBezTo>
                  <a:pt x="352" y="66"/>
                  <a:pt x="156" y="68"/>
                  <a:pt x="81" y="188"/>
                </a:cubicBezTo>
                <a:cubicBezTo>
                  <a:pt x="68" y="209"/>
                  <a:pt x="35" y="464"/>
                  <a:pt x="0" y="615"/>
                </a:cubicBezTo>
                <a:cubicBezTo>
                  <a:pt x="210" y="786"/>
                  <a:pt x="478" y="888"/>
                  <a:pt x="770" y="888"/>
                </a:cubicBezTo>
                <a:cubicBezTo>
                  <a:pt x="1062" y="888"/>
                  <a:pt x="1330" y="786"/>
                  <a:pt x="1540" y="615"/>
                </a:cubicBezTo>
                <a:cubicBezTo>
                  <a:pt x="1504" y="464"/>
                  <a:pt x="1468" y="211"/>
                  <a:pt x="1459" y="188"/>
                </a:cubicBezTo>
                <a:cubicBezTo>
                  <a:pt x="1409" y="63"/>
                  <a:pt x="1180" y="58"/>
                  <a:pt x="1073" y="0"/>
                </a:cubicBezTo>
                <a:cubicBezTo>
                  <a:pt x="906" y="605"/>
                  <a:pt x="658" y="646"/>
                  <a:pt x="459" y="9"/>
                </a:cubicBezTo>
                <a:cubicBezTo>
                  <a:pt x="459" y="9"/>
                  <a:pt x="459" y="9"/>
                  <a:pt x="459" y="9"/>
                </a:cubicBezTo>
                <a:cubicBezTo>
                  <a:pt x="459" y="9"/>
                  <a:pt x="459" y="9"/>
                  <a:pt x="459" y="9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3" name="Freeform 11">
            <a:extLst>
              <a:ext uri="{FF2B5EF4-FFF2-40B4-BE49-F238E27FC236}">
                <a16:creationId xmlns:a16="http://schemas.microsoft.com/office/drawing/2014/main" id="{896122D0-FFD8-420E-9270-52BCC021B4A6}"/>
              </a:ext>
            </a:extLst>
          </p:cNvPr>
          <p:cNvSpPr>
            <a:spLocks/>
          </p:cNvSpPr>
          <p:nvPr/>
        </p:nvSpPr>
        <p:spPr bwMode="auto">
          <a:xfrm>
            <a:off x="9995299" y="3448556"/>
            <a:ext cx="437866" cy="488860"/>
          </a:xfrm>
          <a:custGeom>
            <a:avLst/>
            <a:gdLst>
              <a:gd name="T0" fmla="*/ 238 w 475"/>
              <a:gd name="T1" fmla="*/ 0 h 531"/>
              <a:gd name="T2" fmla="*/ 475 w 475"/>
              <a:gd name="T3" fmla="*/ 523 h 531"/>
              <a:gd name="T4" fmla="*/ 0 w 475"/>
              <a:gd name="T5" fmla="*/ 169 h 531"/>
              <a:gd name="T6" fmla="*/ 238 w 475"/>
              <a:gd name="T7" fmla="*/ 0 h 531"/>
              <a:gd name="T8" fmla="*/ 238 w 475"/>
              <a:gd name="T9" fmla="*/ 0 h 5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75" h="531">
                <a:moveTo>
                  <a:pt x="238" y="0"/>
                </a:moveTo>
                <a:cubicBezTo>
                  <a:pt x="231" y="188"/>
                  <a:pt x="263" y="455"/>
                  <a:pt x="475" y="523"/>
                </a:cubicBezTo>
                <a:cubicBezTo>
                  <a:pt x="276" y="531"/>
                  <a:pt x="147" y="245"/>
                  <a:pt x="0" y="169"/>
                </a:cubicBezTo>
                <a:cubicBezTo>
                  <a:pt x="238" y="0"/>
                  <a:pt x="238" y="0"/>
                  <a:pt x="238" y="0"/>
                </a:cubicBezTo>
                <a:cubicBezTo>
                  <a:pt x="238" y="0"/>
                  <a:pt x="238" y="0"/>
                  <a:pt x="238" y="0"/>
                </a:cubicBez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4" name="Freeform 12">
            <a:extLst>
              <a:ext uri="{FF2B5EF4-FFF2-40B4-BE49-F238E27FC236}">
                <a16:creationId xmlns:a16="http://schemas.microsoft.com/office/drawing/2014/main" id="{E3FB6AE9-FC61-4F07-AEE0-A0D8E6478B5E}"/>
              </a:ext>
            </a:extLst>
          </p:cNvPr>
          <p:cNvSpPr>
            <a:spLocks/>
          </p:cNvSpPr>
          <p:nvPr/>
        </p:nvSpPr>
        <p:spPr bwMode="auto">
          <a:xfrm>
            <a:off x="10433165" y="3448556"/>
            <a:ext cx="458944" cy="488860"/>
          </a:xfrm>
          <a:custGeom>
            <a:avLst/>
            <a:gdLst>
              <a:gd name="T0" fmla="*/ 248 w 498"/>
              <a:gd name="T1" fmla="*/ 0 h 531"/>
              <a:gd name="T2" fmla="*/ 0 w 498"/>
              <a:gd name="T3" fmla="*/ 523 h 531"/>
              <a:gd name="T4" fmla="*/ 498 w 498"/>
              <a:gd name="T5" fmla="*/ 169 h 531"/>
              <a:gd name="T6" fmla="*/ 248 w 498"/>
              <a:gd name="T7" fmla="*/ 0 h 5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98" h="531">
                <a:moveTo>
                  <a:pt x="248" y="0"/>
                </a:moveTo>
                <a:cubicBezTo>
                  <a:pt x="255" y="188"/>
                  <a:pt x="221" y="455"/>
                  <a:pt x="0" y="523"/>
                </a:cubicBezTo>
                <a:cubicBezTo>
                  <a:pt x="208" y="531"/>
                  <a:pt x="344" y="245"/>
                  <a:pt x="498" y="169"/>
                </a:cubicBezTo>
                <a:cubicBezTo>
                  <a:pt x="248" y="0"/>
                  <a:pt x="248" y="0"/>
                  <a:pt x="248" y="0"/>
                </a:cubicBez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4A936875-3480-45C7-8BBA-276CE1FC9B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9723" y="2060848"/>
            <a:ext cx="2256642" cy="2251202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17FDCF7E-2830-41D7-8CB5-E9D15C215B69}"/>
              </a:ext>
            </a:extLst>
          </p:cNvPr>
          <p:cNvSpPr>
            <a:spLocks/>
          </p:cNvSpPr>
          <p:nvPr/>
        </p:nvSpPr>
        <p:spPr bwMode="auto">
          <a:xfrm>
            <a:off x="1778865" y="3670209"/>
            <a:ext cx="14958" cy="2040"/>
          </a:xfrm>
          <a:custGeom>
            <a:avLst/>
            <a:gdLst>
              <a:gd name="T0" fmla="*/ 16 w 16"/>
              <a:gd name="T1" fmla="*/ 0 h 2"/>
              <a:gd name="T2" fmla="*/ 8 w 16"/>
              <a:gd name="T3" fmla="*/ 2 h 2"/>
              <a:gd name="T4" fmla="*/ 0 w 16"/>
              <a:gd name="T5" fmla="*/ 0 h 2"/>
              <a:gd name="T6" fmla="*/ 16 w 16"/>
              <a:gd name="T7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6" h="2">
                <a:moveTo>
                  <a:pt x="16" y="0"/>
                </a:moveTo>
                <a:cubicBezTo>
                  <a:pt x="14" y="0"/>
                  <a:pt x="12" y="2"/>
                  <a:pt x="8" y="2"/>
                </a:cubicBezTo>
                <a:cubicBezTo>
                  <a:pt x="6" y="2"/>
                  <a:pt x="4" y="0"/>
                  <a:pt x="0" y="0"/>
                </a:cubicBezTo>
                <a:lnTo>
                  <a:pt x="16" y="0"/>
                </a:lnTo>
                <a:close/>
              </a:path>
            </a:pathLst>
          </a:custGeom>
          <a:solidFill>
            <a:srgbClr val="E6E9E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61739F5A-C222-45A5-A0AC-023F0314FEA3}"/>
              </a:ext>
            </a:extLst>
          </p:cNvPr>
          <p:cNvSpPr>
            <a:spLocks/>
          </p:cNvSpPr>
          <p:nvPr/>
        </p:nvSpPr>
        <p:spPr bwMode="auto">
          <a:xfrm>
            <a:off x="876616" y="3544426"/>
            <a:ext cx="1819456" cy="767625"/>
          </a:xfrm>
          <a:custGeom>
            <a:avLst/>
            <a:gdLst>
              <a:gd name="T0" fmla="*/ 1974 w 1974"/>
              <a:gd name="T1" fmla="*/ 334 h 835"/>
              <a:gd name="T2" fmla="*/ 987 w 1974"/>
              <a:gd name="T3" fmla="*/ 835 h 835"/>
              <a:gd name="T4" fmla="*/ 0 w 1974"/>
              <a:gd name="T5" fmla="*/ 334 h 835"/>
              <a:gd name="T6" fmla="*/ 605 w 1974"/>
              <a:gd name="T7" fmla="*/ 0 h 835"/>
              <a:gd name="T8" fmla="*/ 663 w 1974"/>
              <a:gd name="T9" fmla="*/ 324 h 835"/>
              <a:gd name="T10" fmla="*/ 985 w 1974"/>
              <a:gd name="T11" fmla="*/ 139 h 835"/>
              <a:gd name="T12" fmla="*/ 1309 w 1974"/>
              <a:gd name="T13" fmla="*/ 324 h 835"/>
              <a:gd name="T14" fmla="*/ 1367 w 1974"/>
              <a:gd name="T15" fmla="*/ 0 h 835"/>
              <a:gd name="T16" fmla="*/ 1974 w 1974"/>
              <a:gd name="T17" fmla="*/ 334 h 8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974" h="835">
                <a:moveTo>
                  <a:pt x="1974" y="334"/>
                </a:moveTo>
                <a:cubicBezTo>
                  <a:pt x="1752" y="636"/>
                  <a:pt x="1392" y="835"/>
                  <a:pt x="987" y="835"/>
                </a:cubicBezTo>
                <a:cubicBezTo>
                  <a:pt x="582" y="835"/>
                  <a:pt x="224" y="638"/>
                  <a:pt x="0" y="334"/>
                </a:cubicBezTo>
                <a:cubicBezTo>
                  <a:pt x="174" y="149"/>
                  <a:pt x="409" y="50"/>
                  <a:pt x="605" y="0"/>
                </a:cubicBezTo>
                <a:cubicBezTo>
                  <a:pt x="588" y="141"/>
                  <a:pt x="661" y="330"/>
                  <a:pt x="663" y="324"/>
                </a:cubicBezTo>
                <a:cubicBezTo>
                  <a:pt x="736" y="155"/>
                  <a:pt x="985" y="139"/>
                  <a:pt x="985" y="139"/>
                </a:cubicBezTo>
                <a:cubicBezTo>
                  <a:pt x="985" y="139"/>
                  <a:pt x="1234" y="153"/>
                  <a:pt x="1309" y="324"/>
                </a:cubicBezTo>
                <a:cubicBezTo>
                  <a:pt x="1311" y="328"/>
                  <a:pt x="1384" y="141"/>
                  <a:pt x="1367" y="0"/>
                </a:cubicBezTo>
                <a:cubicBezTo>
                  <a:pt x="1565" y="50"/>
                  <a:pt x="1801" y="149"/>
                  <a:pt x="1974" y="334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75524929-BFA9-4023-802E-42717B216DAD}"/>
              </a:ext>
            </a:extLst>
          </p:cNvPr>
          <p:cNvSpPr>
            <a:spLocks/>
          </p:cNvSpPr>
          <p:nvPr/>
        </p:nvSpPr>
        <p:spPr bwMode="auto">
          <a:xfrm>
            <a:off x="1506219" y="3291497"/>
            <a:ext cx="561611" cy="378713"/>
          </a:xfrm>
          <a:custGeom>
            <a:avLst/>
            <a:gdLst>
              <a:gd name="T0" fmla="*/ 609 w 609"/>
              <a:gd name="T1" fmla="*/ 146 h 412"/>
              <a:gd name="T2" fmla="*/ 609 w 609"/>
              <a:gd name="T3" fmla="*/ 146 h 412"/>
              <a:gd name="T4" fmla="*/ 312 w 609"/>
              <a:gd name="T5" fmla="*/ 412 h 412"/>
              <a:gd name="T6" fmla="*/ 296 w 609"/>
              <a:gd name="T7" fmla="*/ 412 h 412"/>
              <a:gd name="T8" fmla="*/ 0 w 609"/>
              <a:gd name="T9" fmla="*/ 146 h 412"/>
              <a:gd name="T10" fmla="*/ 0 w 609"/>
              <a:gd name="T11" fmla="*/ 146 h 412"/>
              <a:gd name="T12" fmla="*/ 34 w 609"/>
              <a:gd name="T13" fmla="*/ 0 h 412"/>
              <a:gd name="T14" fmla="*/ 304 w 609"/>
              <a:gd name="T15" fmla="*/ 144 h 412"/>
              <a:gd name="T16" fmla="*/ 574 w 609"/>
              <a:gd name="T17" fmla="*/ 0 h 412"/>
              <a:gd name="T18" fmla="*/ 609 w 609"/>
              <a:gd name="T19" fmla="*/ 146 h 4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09" h="412">
                <a:moveTo>
                  <a:pt x="609" y="146"/>
                </a:moveTo>
                <a:cubicBezTo>
                  <a:pt x="609" y="146"/>
                  <a:pt x="609" y="146"/>
                  <a:pt x="609" y="146"/>
                </a:cubicBezTo>
                <a:cubicBezTo>
                  <a:pt x="609" y="171"/>
                  <a:pt x="593" y="304"/>
                  <a:pt x="312" y="412"/>
                </a:cubicBezTo>
                <a:cubicBezTo>
                  <a:pt x="296" y="412"/>
                  <a:pt x="296" y="412"/>
                  <a:pt x="296" y="412"/>
                </a:cubicBezTo>
                <a:cubicBezTo>
                  <a:pt x="15" y="304"/>
                  <a:pt x="0" y="171"/>
                  <a:pt x="0" y="146"/>
                </a:cubicBezTo>
                <a:cubicBezTo>
                  <a:pt x="0" y="146"/>
                  <a:pt x="0" y="146"/>
                  <a:pt x="0" y="146"/>
                </a:cubicBezTo>
                <a:cubicBezTo>
                  <a:pt x="1" y="96"/>
                  <a:pt x="13" y="46"/>
                  <a:pt x="34" y="0"/>
                </a:cubicBezTo>
                <a:cubicBezTo>
                  <a:pt x="111" y="86"/>
                  <a:pt x="204" y="144"/>
                  <a:pt x="304" y="144"/>
                </a:cubicBezTo>
                <a:cubicBezTo>
                  <a:pt x="402" y="144"/>
                  <a:pt x="497" y="88"/>
                  <a:pt x="574" y="0"/>
                </a:cubicBezTo>
                <a:cubicBezTo>
                  <a:pt x="595" y="46"/>
                  <a:pt x="609" y="96"/>
                  <a:pt x="609" y="146"/>
                </a:cubicBezTo>
                <a:close/>
              </a:path>
            </a:pathLst>
          </a:custGeom>
          <a:solidFill>
            <a:srgbClr val="FEC07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51505CA3-33ED-47AE-A805-98C0C9105B0E}"/>
              </a:ext>
            </a:extLst>
          </p:cNvPr>
          <p:cNvSpPr>
            <a:spLocks/>
          </p:cNvSpPr>
          <p:nvPr/>
        </p:nvSpPr>
        <p:spPr bwMode="auto">
          <a:xfrm>
            <a:off x="1631323" y="3672250"/>
            <a:ext cx="310042" cy="152981"/>
          </a:xfrm>
          <a:custGeom>
            <a:avLst/>
            <a:gdLst>
              <a:gd name="T0" fmla="*/ 336 w 336"/>
              <a:gd name="T1" fmla="*/ 43 h 166"/>
              <a:gd name="T2" fmla="*/ 274 w 336"/>
              <a:gd name="T3" fmla="*/ 166 h 166"/>
              <a:gd name="T4" fmla="*/ 62 w 336"/>
              <a:gd name="T5" fmla="*/ 166 h 166"/>
              <a:gd name="T6" fmla="*/ 0 w 336"/>
              <a:gd name="T7" fmla="*/ 43 h 166"/>
              <a:gd name="T8" fmla="*/ 168 w 336"/>
              <a:gd name="T9" fmla="*/ 0 h 166"/>
              <a:gd name="T10" fmla="*/ 336 w 336"/>
              <a:gd name="T11" fmla="*/ 43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36" h="166">
                <a:moveTo>
                  <a:pt x="336" y="43"/>
                </a:moveTo>
                <a:cubicBezTo>
                  <a:pt x="274" y="166"/>
                  <a:pt x="274" y="166"/>
                  <a:pt x="274" y="166"/>
                </a:cubicBezTo>
                <a:cubicBezTo>
                  <a:pt x="62" y="166"/>
                  <a:pt x="62" y="166"/>
                  <a:pt x="62" y="166"/>
                </a:cubicBezTo>
                <a:cubicBezTo>
                  <a:pt x="0" y="43"/>
                  <a:pt x="0" y="43"/>
                  <a:pt x="0" y="43"/>
                </a:cubicBezTo>
                <a:cubicBezTo>
                  <a:pt x="85" y="6"/>
                  <a:pt x="168" y="0"/>
                  <a:pt x="168" y="0"/>
                </a:cubicBezTo>
                <a:cubicBezTo>
                  <a:pt x="168" y="0"/>
                  <a:pt x="253" y="6"/>
                  <a:pt x="336" y="43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D7FEA8F7-4AFB-4DE9-9DBD-F94D5E32A5B5}"/>
              </a:ext>
            </a:extLst>
          </p:cNvPr>
          <p:cNvSpPr>
            <a:spLocks/>
          </p:cNvSpPr>
          <p:nvPr/>
        </p:nvSpPr>
        <p:spPr bwMode="auto">
          <a:xfrm>
            <a:off x="1628604" y="3826590"/>
            <a:ext cx="318881" cy="485460"/>
          </a:xfrm>
          <a:custGeom>
            <a:avLst/>
            <a:gdLst>
              <a:gd name="T0" fmla="*/ 0 w 346"/>
              <a:gd name="T1" fmla="*/ 516 h 528"/>
              <a:gd name="T2" fmla="*/ 173 w 346"/>
              <a:gd name="T3" fmla="*/ 528 h 528"/>
              <a:gd name="T4" fmla="*/ 346 w 346"/>
              <a:gd name="T5" fmla="*/ 516 h 528"/>
              <a:gd name="T6" fmla="*/ 279 w 346"/>
              <a:gd name="T7" fmla="*/ 0 h 528"/>
              <a:gd name="T8" fmla="*/ 67 w 346"/>
              <a:gd name="T9" fmla="*/ 0 h 528"/>
              <a:gd name="T10" fmla="*/ 0 w 346"/>
              <a:gd name="T11" fmla="*/ 516 h 5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46" h="528">
                <a:moveTo>
                  <a:pt x="0" y="516"/>
                </a:moveTo>
                <a:cubicBezTo>
                  <a:pt x="55" y="524"/>
                  <a:pt x="113" y="528"/>
                  <a:pt x="173" y="528"/>
                </a:cubicBezTo>
                <a:cubicBezTo>
                  <a:pt x="231" y="528"/>
                  <a:pt x="289" y="524"/>
                  <a:pt x="346" y="516"/>
                </a:cubicBezTo>
                <a:cubicBezTo>
                  <a:pt x="279" y="0"/>
                  <a:pt x="279" y="0"/>
                  <a:pt x="279" y="0"/>
                </a:cubicBezTo>
                <a:cubicBezTo>
                  <a:pt x="67" y="0"/>
                  <a:pt x="67" y="0"/>
                  <a:pt x="67" y="0"/>
                </a:cubicBezTo>
                <a:lnTo>
                  <a:pt x="0" y="516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DCB7B5CF-0026-40E7-98A3-BC287AF6ECAB}"/>
              </a:ext>
            </a:extLst>
          </p:cNvPr>
          <p:cNvSpPr>
            <a:spLocks/>
          </p:cNvSpPr>
          <p:nvPr/>
        </p:nvSpPr>
        <p:spPr bwMode="auto">
          <a:xfrm>
            <a:off x="1786345" y="3422041"/>
            <a:ext cx="433107" cy="427667"/>
          </a:xfrm>
          <a:custGeom>
            <a:avLst/>
            <a:gdLst>
              <a:gd name="T0" fmla="*/ 305 w 470"/>
              <a:gd name="T1" fmla="*/ 0 h 465"/>
              <a:gd name="T2" fmla="*/ 0 w 470"/>
              <a:gd name="T3" fmla="*/ 272 h 465"/>
              <a:gd name="T4" fmla="*/ 324 w 470"/>
              <a:gd name="T5" fmla="*/ 457 h 465"/>
              <a:gd name="T6" fmla="*/ 305 w 470"/>
              <a:gd name="T7" fmla="*/ 0 h 4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70" h="465">
                <a:moveTo>
                  <a:pt x="305" y="0"/>
                </a:moveTo>
                <a:cubicBezTo>
                  <a:pt x="305" y="0"/>
                  <a:pt x="318" y="155"/>
                  <a:pt x="0" y="272"/>
                </a:cubicBezTo>
                <a:cubicBezTo>
                  <a:pt x="0" y="272"/>
                  <a:pt x="249" y="286"/>
                  <a:pt x="324" y="457"/>
                </a:cubicBezTo>
                <a:cubicBezTo>
                  <a:pt x="326" y="465"/>
                  <a:pt x="470" y="91"/>
                  <a:pt x="305" y="0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9525">
            <a:solidFill>
              <a:schemeClr val="tx1">
                <a:lumMod val="65000"/>
                <a:lumOff val="35000"/>
              </a:schemeClr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4" name="Freeform 23">
            <a:extLst>
              <a:ext uri="{FF2B5EF4-FFF2-40B4-BE49-F238E27FC236}">
                <a16:creationId xmlns:a16="http://schemas.microsoft.com/office/drawing/2014/main" id="{3A2786D2-4B8D-40B5-9422-B7C0E8570AF1}"/>
              </a:ext>
            </a:extLst>
          </p:cNvPr>
          <p:cNvSpPr>
            <a:spLocks/>
          </p:cNvSpPr>
          <p:nvPr/>
        </p:nvSpPr>
        <p:spPr bwMode="auto">
          <a:xfrm>
            <a:off x="1355278" y="3422041"/>
            <a:ext cx="433107" cy="425627"/>
          </a:xfrm>
          <a:custGeom>
            <a:avLst/>
            <a:gdLst>
              <a:gd name="T0" fmla="*/ 164 w 470"/>
              <a:gd name="T1" fmla="*/ 0 h 463"/>
              <a:gd name="T2" fmla="*/ 146 w 470"/>
              <a:gd name="T3" fmla="*/ 457 h 463"/>
              <a:gd name="T4" fmla="*/ 470 w 470"/>
              <a:gd name="T5" fmla="*/ 272 h 463"/>
              <a:gd name="T6" fmla="*/ 164 w 470"/>
              <a:gd name="T7" fmla="*/ 0 h 4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70" h="463">
                <a:moveTo>
                  <a:pt x="164" y="0"/>
                </a:moveTo>
                <a:cubicBezTo>
                  <a:pt x="0" y="91"/>
                  <a:pt x="142" y="463"/>
                  <a:pt x="146" y="457"/>
                </a:cubicBezTo>
                <a:cubicBezTo>
                  <a:pt x="219" y="288"/>
                  <a:pt x="470" y="272"/>
                  <a:pt x="470" y="272"/>
                </a:cubicBezTo>
                <a:cubicBezTo>
                  <a:pt x="150" y="155"/>
                  <a:pt x="164" y="0"/>
                  <a:pt x="164" y="0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9525">
            <a:solidFill>
              <a:schemeClr val="tx1">
                <a:lumMod val="65000"/>
                <a:lumOff val="35000"/>
              </a:schemeClr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5" name="Freeform 24">
            <a:extLst>
              <a:ext uri="{FF2B5EF4-FFF2-40B4-BE49-F238E27FC236}">
                <a16:creationId xmlns:a16="http://schemas.microsoft.com/office/drawing/2014/main" id="{12105B3D-C6F2-45A6-ABCF-AA101A089347}"/>
              </a:ext>
            </a:extLst>
          </p:cNvPr>
          <p:cNvSpPr>
            <a:spLocks/>
          </p:cNvSpPr>
          <p:nvPr/>
        </p:nvSpPr>
        <p:spPr bwMode="auto">
          <a:xfrm>
            <a:off x="1523897" y="3291496"/>
            <a:ext cx="525575" cy="166580"/>
          </a:xfrm>
          <a:custGeom>
            <a:avLst/>
            <a:gdLst>
              <a:gd name="T0" fmla="*/ 570 w 570"/>
              <a:gd name="T1" fmla="*/ 38 h 181"/>
              <a:gd name="T2" fmla="*/ 285 w 570"/>
              <a:gd name="T3" fmla="*/ 181 h 181"/>
              <a:gd name="T4" fmla="*/ 0 w 570"/>
              <a:gd name="T5" fmla="*/ 38 h 181"/>
              <a:gd name="T6" fmla="*/ 15 w 570"/>
              <a:gd name="T7" fmla="*/ 0 h 181"/>
              <a:gd name="T8" fmla="*/ 285 w 570"/>
              <a:gd name="T9" fmla="*/ 144 h 181"/>
              <a:gd name="T10" fmla="*/ 555 w 570"/>
              <a:gd name="T11" fmla="*/ 0 h 181"/>
              <a:gd name="T12" fmla="*/ 570 w 570"/>
              <a:gd name="T13" fmla="*/ 38 h 1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70" h="181">
                <a:moveTo>
                  <a:pt x="570" y="38"/>
                </a:moveTo>
                <a:cubicBezTo>
                  <a:pt x="489" y="125"/>
                  <a:pt x="393" y="181"/>
                  <a:pt x="285" y="181"/>
                </a:cubicBezTo>
                <a:cubicBezTo>
                  <a:pt x="177" y="181"/>
                  <a:pt x="81" y="125"/>
                  <a:pt x="0" y="38"/>
                </a:cubicBezTo>
                <a:cubicBezTo>
                  <a:pt x="4" y="25"/>
                  <a:pt x="9" y="11"/>
                  <a:pt x="15" y="0"/>
                </a:cubicBezTo>
                <a:cubicBezTo>
                  <a:pt x="92" y="86"/>
                  <a:pt x="185" y="144"/>
                  <a:pt x="285" y="144"/>
                </a:cubicBezTo>
                <a:cubicBezTo>
                  <a:pt x="385" y="144"/>
                  <a:pt x="478" y="88"/>
                  <a:pt x="555" y="0"/>
                </a:cubicBezTo>
                <a:cubicBezTo>
                  <a:pt x="561" y="11"/>
                  <a:pt x="566" y="25"/>
                  <a:pt x="570" y="38"/>
                </a:cubicBezTo>
                <a:close/>
              </a:path>
            </a:pathLst>
          </a:custGeom>
          <a:solidFill>
            <a:srgbClr val="FEAA4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6" name="Freeform 25">
            <a:extLst>
              <a:ext uri="{FF2B5EF4-FFF2-40B4-BE49-F238E27FC236}">
                <a16:creationId xmlns:a16="http://schemas.microsoft.com/office/drawing/2014/main" id="{63CDFDA0-086D-441F-8258-EDA6201B8CE5}"/>
              </a:ext>
            </a:extLst>
          </p:cNvPr>
          <p:cNvSpPr>
            <a:spLocks/>
          </p:cNvSpPr>
          <p:nvPr/>
        </p:nvSpPr>
        <p:spPr bwMode="auto">
          <a:xfrm>
            <a:off x="1255330" y="2519665"/>
            <a:ext cx="1062029" cy="902249"/>
          </a:xfrm>
          <a:custGeom>
            <a:avLst/>
            <a:gdLst>
              <a:gd name="T0" fmla="*/ 1102 w 1152"/>
              <a:gd name="T1" fmla="*/ 582 h 981"/>
              <a:gd name="T2" fmla="*/ 954 w 1152"/>
              <a:gd name="T3" fmla="*/ 683 h 981"/>
              <a:gd name="T4" fmla="*/ 576 w 1152"/>
              <a:gd name="T5" fmla="*/ 981 h 981"/>
              <a:gd name="T6" fmla="*/ 198 w 1152"/>
              <a:gd name="T7" fmla="*/ 683 h 981"/>
              <a:gd name="T8" fmla="*/ 50 w 1152"/>
              <a:gd name="T9" fmla="*/ 582 h 981"/>
              <a:gd name="T10" fmla="*/ 46 w 1152"/>
              <a:gd name="T11" fmla="*/ 388 h 981"/>
              <a:gd name="T12" fmla="*/ 83 w 1152"/>
              <a:gd name="T13" fmla="*/ 380 h 981"/>
              <a:gd name="T14" fmla="*/ 156 w 1152"/>
              <a:gd name="T15" fmla="*/ 507 h 981"/>
              <a:gd name="T16" fmla="*/ 262 w 1152"/>
              <a:gd name="T17" fmla="*/ 0 h 981"/>
              <a:gd name="T18" fmla="*/ 701 w 1152"/>
              <a:gd name="T19" fmla="*/ 75 h 981"/>
              <a:gd name="T20" fmla="*/ 676 w 1152"/>
              <a:gd name="T21" fmla="*/ 124 h 981"/>
              <a:gd name="T22" fmla="*/ 975 w 1152"/>
              <a:gd name="T23" fmla="*/ 571 h 981"/>
              <a:gd name="T24" fmla="*/ 1079 w 1152"/>
              <a:gd name="T25" fmla="*/ 380 h 981"/>
              <a:gd name="T26" fmla="*/ 1102 w 1152"/>
              <a:gd name="T27" fmla="*/ 388 h 981"/>
              <a:gd name="T28" fmla="*/ 1102 w 1152"/>
              <a:gd name="T29" fmla="*/ 582 h 9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152" h="981">
                <a:moveTo>
                  <a:pt x="1102" y="582"/>
                </a:moveTo>
                <a:cubicBezTo>
                  <a:pt x="1062" y="650"/>
                  <a:pt x="1000" y="690"/>
                  <a:pt x="954" y="683"/>
                </a:cubicBezTo>
                <a:cubicBezTo>
                  <a:pt x="861" y="854"/>
                  <a:pt x="726" y="981"/>
                  <a:pt x="576" y="981"/>
                </a:cubicBezTo>
                <a:cubicBezTo>
                  <a:pt x="426" y="981"/>
                  <a:pt x="291" y="852"/>
                  <a:pt x="198" y="683"/>
                </a:cubicBezTo>
                <a:cubicBezTo>
                  <a:pt x="152" y="688"/>
                  <a:pt x="90" y="650"/>
                  <a:pt x="50" y="582"/>
                </a:cubicBezTo>
                <a:cubicBezTo>
                  <a:pt x="2" y="503"/>
                  <a:pt x="0" y="417"/>
                  <a:pt x="46" y="388"/>
                </a:cubicBezTo>
                <a:cubicBezTo>
                  <a:pt x="58" y="382"/>
                  <a:pt x="69" y="378"/>
                  <a:pt x="83" y="380"/>
                </a:cubicBezTo>
                <a:cubicBezTo>
                  <a:pt x="113" y="459"/>
                  <a:pt x="156" y="507"/>
                  <a:pt x="156" y="507"/>
                </a:cubicBezTo>
                <a:cubicBezTo>
                  <a:pt x="112" y="262"/>
                  <a:pt x="293" y="235"/>
                  <a:pt x="262" y="0"/>
                </a:cubicBezTo>
                <a:cubicBezTo>
                  <a:pt x="262" y="0"/>
                  <a:pt x="376" y="253"/>
                  <a:pt x="701" y="75"/>
                </a:cubicBezTo>
                <a:cubicBezTo>
                  <a:pt x="676" y="124"/>
                  <a:pt x="676" y="124"/>
                  <a:pt x="676" y="124"/>
                </a:cubicBezTo>
                <a:cubicBezTo>
                  <a:pt x="1131" y="21"/>
                  <a:pt x="979" y="557"/>
                  <a:pt x="975" y="571"/>
                </a:cubicBezTo>
                <a:cubicBezTo>
                  <a:pt x="1027" y="505"/>
                  <a:pt x="1060" y="440"/>
                  <a:pt x="1079" y="380"/>
                </a:cubicBezTo>
                <a:cubicBezTo>
                  <a:pt x="1087" y="380"/>
                  <a:pt x="1097" y="384"/>
                  <a:pt x="1102" y="388"/>
                </a:cubicBezTo>
                <a:cubicBezTo>
                  <a:pt x="1152" y="415"/>
                  <a:pt x="1150" y="503"/>
                  <a:pt x="1102" y="582"/>
                </a:cubicBezTo>
                <a:close/>
              </a:path>
            </a:pathLst>
          </a:custGeom>
          <a:solidFill>
            <a:srgbClr val="FEC07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7" name="Freeform 26">
            <a:extLst>
              <a:ext uri="{FF2B5EF4-FFF2-40B4-BE49-F238E27FC236}">
                <a16:creationId xmlns:a16="http://schemas.microsoft.com/office/drawing/2014/main" id="{0AC0F969-D663-4115-8951-ACE7B46ECCDB}"/>
              </a:ext>
            </a:extLst>
          </p:cNvPr>
          <p:cNvSpPr>
            <a:spLocks/>
          </p:cNvSpPr>
          <p:nvPr/>
        </p:nvSpPr>
        <p:spPr bwMode="auto">
          <a:xfrm>
            <a:off x="1239013" y="2133599"/>
            <a:ext cx="1110983" cy="911768"/>
          </a:xfrm>
          <a:custGeom>
            <a:avLst/>
            <a:gdLst>
              <a:gd name="T0" fmla="*/ 856 w 1205"/>
              <a:gd name="T1" fmla="*/ 166 h 991"/>
              <a:gd name="T2" fmla="*/ 953 w 1205"/>
              <a:gd name="T3" fmla="*/ 195 h 991"/>
              <a:gd name="T4" fmla="*/ 521 w 1205"/>
              <a:gd name="T5" fmla="*/ 127 h 991"/>
              <a:gd name="T6" fmla="*/ 692 w 1205"/>
              <a:gd name="T7" fmla="*/ 58 h 991"/>
              <a:gd name="T8" fmla="*/ 243 w 1205"/>
              <a:gd name="T9" fmla="*/ 229 h 991"/>
              <a:gd name="T10" fmla="*/ 228 w 1205"/>
              <a:gd name="T11" fmla="*/ 145 h 991"/>
              <a:gd name="T12" fmla="*/ 230 w 1205"/>
              <a:gd name="T13" fmla="*/ 283 h 991"/>
              <a:gd name="T14" fmla="*/ 108 w 1205"/>
              <a:gd name="T15" fmla="*/ 227 h 991"/>
              <a:gd name="T16" fmla="*/ 203 w 1205"/>
              <a:gd name="T17" fmla="*/ 291 h 991"/>
              <a:gd name="T18" fmla="*/ 35 w 1205"/>
              <a:gd name="T19" fmla="*/ 576 h 991"/>
              <a:gd name="T20" fmla="*/ 83 w 1205"/>
              <a:gd name="T21" fmla="*/ 519 h 991"/>
              <a:gd name="T22" fmla="*/ 176 w 1205"/>
              <a:gd name="T23" fmla="*/ 925 h 991"/>
              <a:gd name="T24" fmla="*/ 282 w 1205"/>
              <a:gd name="T25" fmla="*/ 418 h 991"/>
              <a:gd name="T26" fmla="*/ 721 w 1205"/>
              <a:gd name="T27" fmla="*/ 493 h 991"/>
              <a:gd name="T28" fmla="*/ 696 w 1205"/>
              <a:gd name="T29" fmla="*/ 542 h 991"/>
              <a:gd name="T30" fmla="*/ 995 w 1205"/>
              <a:gd name="T31" fmla="*/ 991 h 991"/>
              <a:gd name="T32" fmla="*/ 1134 w 1205"/>
              <a:gd name="T33" fmla="*/ 569 h 991"/>
              <a:gd name="T34" fmla="*/ 1153 w 1205"/>
              <a:gd name="T35" fmla="*/ 646 h 991"/>
              <a:gd name="T36" fmla="*/ 856 w 1205"/>
              <a:gd name="T37" fmla="*/ 166 h 9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205" h="991">
                <a:moveTo>
                  <a:pt x="856" y="166"/>
                </a:moveTo>
                <a:cubicBezTo>
                  <a:pt x="893" y="162"/>
                  <a:pt x="953" y="195"/>
                  <a:pt x="953" y="195"/>
                </a:cubicBezTo>
                <a:cubicBezTo>
                  <a:pt x="789" y="8"/>
                  <a:pt x="521" y="127"/>
                  <a:pt x="521" y="127"/>
                </a:cubicBezTo>
                <a:cubicBezTo>
                  <a:pt x="611" y="50"/>
                  <a:pt x="692" y="58"/>
                  <a:pt x="692" y="58"/>
                </a:cubicBezTo>
                <a:cubicBezTo>
                  <a:pt x="309" y="0"/>
                  <a:pt x="243" y="229"/>
                  <a:pt x="243" y="229"/>
                </a:cubicBezTo>
                <a:cubicBezTo>
                  <a:pt x="226" y="202"/>
                  <a:pt x="226" y="164"/>
                  <a:pt x="228" y="145"/>
                </a:cubicBezTo>
                <a:cubicBezTo>
                  <a:pt x="201" y="191"/>
                  <a:pt x="230" y="283"/>
                  <a:pt x="230" y="283"/>
                </a:cubicBezTo>
                <a:cubicBezTo>
                  <a:pt x="203" y="216"/>
                  <a:pt x="108" y="227"/>
                  <a:pt x="108" y="227"/>
                </a:cubicBezTo>
                <a:cubicBezTo>
                  <a:pt x="189" y="241"/>
                  <a:pt x="203" y="291"/>
                  <a:pt x="203" y="291"/>
                </a:cubicBezTo>
                <a:cubicBezTo>
                  <a:pt x="0" y="366"/>
                  <a:pt x="35" y="576"/>
                  <a:pt x="35" y="576"/>
                </a:cubicBezTo>
                <a:cubicBezTo>
                  <a:pt x="83" y="519"/>
                  <a:pt x="83" y="519"/>
                  <a:pt x="83" y="519"/>
                </a:cubicBezTo>
                <a:cubicBezTo>
                  <a:pt x="24" y="748"/>
                  <a:pt x="176" y="925"/>
                  <a:pt x="176" y="925"/>
                </a:cubicBezTo>
                <a:cubicBezTo>
                  <a:pt x="131" y="680"/>
                  <a:pt x="313" y="653"/>
                  <a:pt x="282" y="418"/>
                </a:cubicBezTo>
                <a:cubicBezTo>
                  <a:pt x="282" y="418"/>
                  <a:pt x="396" y="671"/>
                  <a:pt x="721" y="493"/>
                </a:cubicBezTo>
                <a:cubicBezTo>
                  <a:pt x="696" y="542"/>
                  <a:pt x="696" y="542"/>
                  <a:pt x="696" y="542"/>
                </a:cubicBezTo>
                <a:cubicBezTo>
                  <a:pt x="1157" y="438"/>
                  <a:pt x="995" y="991"/>
                  <a:pt x="995" y="991"/>
                </a:cubicBezTo>
                <a:cubicBezTo>
                  <a:pt x="1159" y="783"/>
                  <a:pt x="1134" y="569"/>
                  <a:pt x="1134" y="569"/>
                </a:cubicBezTo>
                <a:cubicBezTo>
                  <a:pt x="1153" y="646"/>
                  <a:pt x="1153" y="646"/>
                  <a:pt x="1153" y="646"/>
                </a:cubicBezTo>
                <a:cubicBezTo>
                  <a:pt x="1205" y="299"/>
                  <a:pt x="856" y="166"/>
                  <a:pt x="856" y="166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C6BB7D4-5E5E-4272-81B6-287CA13993D2}"/>
              </a:ext>
            </a:extLst>
          </p:cNvPr>
          <p:cNvSpPr txBox="1"/>
          <p:nvPr/>
        </p:nvSpPr>
        <p:spPr>
          <a:xfrm>
            <a:off x="659723" y="4691604"/>
            <a:ext cx="21737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This is a sample text. Insert your desired text here.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E31CE49-F1B9-4E19-917F-0A4ACCA5C4A8}"/>
              </a:ext>
            </a:extLst>
          </p:cNvPr>
          <p:cNvSpPr txBox="1"/>
          <p:nvPr/>
        </p:nvSpPr>
        <p:spPr>
          <a:xfrm>
            <a:off x="9381025" y="4691604"/>
            <a:ext cx="21737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This is a sample text. Insert your desired text here.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B5BE7709-6CE3-4CA8-9DF9-1B4ACFD60BA0}"/>
              </a:ext>
            </a:extLst>
          </p:cNvPr>
          <p:cNvCxnSpPr/>
          <p:nvPr/>
        </p:nvCxnSpPr>
        <p:spPr>
          <a:xfrm>
            <a:off x="3287688" y="5398930"/>
            <a:ext cx="5616624" cy="0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0C0C0FA5-B35C-4FEC-8A51-0897EA42ACE1}"/>
              </a:ext>
            </a:extLst>
          </p:cNvPr>
          <p:cNvCxnSpPr/>
          <p:nvPr/>
        </p:nvCxnSpPr>
        <p:spPr>
          <a:xfrm>
            <a:off x="3287688" y="5864519"/>
            <a:ext cx="5616624" cy="0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Oval 42">
            <a:extLst>
              <a:ext uri="{FF2B5EF4-FFF2-40B4-BE49-F238E27FC236}">
                <a16:creationId xmlns:a16="http://schemas.microsoft.com/office/drawing/2014/main" id="{C09639B2-3442-4DE6-A5A0-41550368DB37}"/>
              </a:ext>
            </a:extLst>
          </p:cNvPr>
          <p:cNvSpPr/>
          <p:nvPr/>
        </p:nvSpPr>
        <p:spPr>
          <a:xfrm>
            <a:off x="4514620" y="2947856"/>
            <a:ext cx="744768" cy="744766"/>
          </a:xfrm>
          <a:prstGeom prst="ellipse">
            <a:avLst/>
          </a:prstGeom>
          <a:solidFill>
            <a:schemeClr val="accent1">
              <a:lumMod val="60000"/>
              <a:lumOff val="40000"/>
              <a:alpha val="8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7D463729-8AF9-43D1-8398-1D27FA8E8B39}"/>
              </a:ext>
            </a:extLst>
          </p:cNvPr>
          <p:cNvSpPr/>
          <p:nvPr/>
        </p:nvSpPr>
        <p:spPr>
          <a:xfrm>
            <a:off x="5831792" y="3002285"/>
            <a:ext cx="635910" cy="635908"/>
          </a:xfrm>
          <a:prstGeom prst="ellipse">
            <a:avLst/>
          </a:prstGeom>
          <a:solidFill>
            <a:schemeClr val="accent1">
              <a:lumMod val="60000"/>
              <a:lumOff val="40000"/>
              <a:alpha val="8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3F20A314-D54D-4A5E-9D2C-921900B266DD}"/>
              </a:ext>
            </a:extLst>
          </p:cNvPr>
          <p:cNvSpPr/>
          <p:nvPr/>
        </p:nvSpPr>
        <p:spPr>
          <a:xfrm>
            <a:off x="6288993" y="2947857"/>
            <a:ext cx="744766" cy="744764"/>
          </a:xfrm>
          <a:prstGeom prst="ellipse">
            <a:avLst/>
          </a:prstGeom>
          <a:solidFill>
            <a:schemeClr val="accent4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7F9965BE-5F42-45BE-9EEE-BA5D850C517D}"/>
              </a:ext>
            </a:extLst>
          </p:cNvPr>
          <p:cNvSpPr/>
          <p:nvPr/>
        </p:nvSpPr>
        <p:spPr>
          <a:xfrm>
            <a:off x="3550331" y="3159224"/>
            <a:ext cx="322032" cy="322030"/>
          </a:xfrm>
          <a:prstGeom prst="ellipse">
            <a:avLst/>
          </a:prstGeom>
          <a:solidFill>
            <a:schemeClr val="accent2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5BC6DDD2-BE3E-41FD-89E1-2A1D16DA1C5E}"/>
              </a:ext>
            </a:extLst>
          </p:cNvPr>
          <p:cNvSpPr/>
          <p:nvPr/>
        </p:nvSpPr>
        <p:spPr>
          <a:xfrm>
            <a:off x="7225162" y="3122027"/>
            <a:ext cx="396426" cy="396424"/>
          </a:xfrm>
          <a:prstGeom prst="ellipse">
            <a:avLst/>
          </a:prstGeom>
          <a:solidFill>
            <a:schemeClr val="accent4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B347EB72-C23D-4117-9A59-A111F2E74BC4}"/>
              </a:ext>
            </a:extLst>
          </p:cNvPr>
          <p:cNvSpPr/>
          <p:nvPr/>
        </p:nvSpPr>
        <p:spPr>
          <a:xfrm>
            <a:off x="7442877" y="3056713"/>
            <a:ext cx="527054" cy="527052"/>
          </a:xfrm>
          <a:prstGeom prst="ellipse">
            <a:avLst/>
          </a:prstGeom>
          <a:solidFill>
            <a:schemeClr val="accent4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19ED751A-3BDE-4F2B-BA6C-1ABB99580A14}"/>
              </a:ext>
            </a:extLst>
          </p:cNvPr>
          <p:cNvSpPr/>
          <p:nvPr/>
        </p:nvSpPr>
        <p:spPr>
          <a:xfrm>
            <a:off x="7757659" y="3075884"/>
            <a:ext cx="488712" cy="488710"/>
          </a:xfrm>
          <a:prstGeom prst="ellipse">
            <a:avLst/>
          </a:prstGeom>
          <a:solidFill>
            <a:schemeClr val="accent5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95824C12-3B2D-427A-947F-E6FE90891C2C}"/>
              </a:ext>
            </a:extLst>
          </p:cNvPr>
          <p:cNvSpPr/>
          <p:nvPr/>
        </p:nvSpPr>
        <p:spPr>
          <a:xfrm>
            <a:off x="8412492" y="3179361"/>
            <a:ext cx="281758" cy="281756"/>
          </a:xfrm>
          <a:prstGeom prst="ellipse">
            <a:avLst/>
          </a:prstGeom>
          <a:solidFill>
            <a:schemeClr val="accent5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D1C53BCA-7164-4A7E-AE05-DEABA38B2CC6}"/>
              </a:ext>
            </a:extLst>
          </p:cNvPr>
          <p:cNvSpPr/>
          <p:nvPr/>
        </p:nvSpPr>
        <p:spPr>
          <a:xfrm>
            <a:off x="4079192" y="3002285"/>
            <a:ext cx="635910" cy="635908"/>
          </a:xfrm>
          <a:prstGeom prst="ellipse">
            <a:avLst/>
          </a:prstGeom>
          <a:solidFill>
            <a:schemeClr val="accent2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4E8D93DA-80FE-401C-879B-A68506D242BA}"/>
              </a:ext>
            </a:extLst>
          </p:cNvPr>
          <p:cNvSpPr/>
          <p:nvPr/>
        </p:nvSpPr>
        <p:spPr>
          <a:xfrm>
            <a:off x="8027016" y="3065754"/>
            <a:ext cx="508972" cy="50897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B8E741C8-55A0-48A0-91ED-E1258949A0E6}"/>
              </a:ext>
            </a:extLst>
          </p:cNvPr>
          <p:cNvSpPr/>
          <p:nvPr/>
        </p:nvSpPr>
        <p:spPr>
          <a:xfrm>
            <a:off x="6716695" y="3005446"/>
            <a:ext cx="629590" cy="629586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A745D773-F99F-40FA-9E39-621F9F3C0247}"/>
              </a:ext>
            </a:extLst>
          </p:cNvPr>
          <p:cNvSpPr/>
          <p:nvPr/>
        </p:nvSpPr>
        <p:spPr>
          <a:xfrm>
            <a:off x="3767721" y="3050042"/>
            <a:ext cx="540396" cy="540394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B193033A-B552-44CA-9FFA-3E9EE978EFF7}"/>
              </a:ext>
            </a:extLst>
          </p:cNvPr>
          <p:cNvSpPr/>
          <p:nvPr/>
        </p:nvSpPr>
        <p:spPr>
          <a:xfrm>
            <a:off x="5311798" y="2864753"/>
            <a:ext cx="910976" cy="910972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7D74A055-4B6C-4290-AA74-C0DCFB704A4F}"/>
              </a:ext>
            </a:extLst>
          </p:cNvPr>
          <p:cNvCxnSpPr>
            <a:cxnSpLocks/>
          </p:cNvCxnSpPr>
          <p:nvPr/>
        </p:nvCxnSpPr>
        <p:spPr>
          <a:xfrm flipV="1">
            <a:off x="4007768" y="2211110"/>
            <a:ext cx="0" cy="604659"/>
          </a:xfrm>
          <a:prstGeom prst="line">
            <a:avLst/>
          </a:prstGeom>
          <a:ln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58CB96C3-4772-482A-8E91-33D6C77D9B0B}"/>
              </a:ext>
            </a:extLst>
          </p:cNvPr>
          <p:cNvCxnSpPr>
            <a:cxnSpLocks/>
          </p:cNvCxnSpPr>
          <p:nvPr/>
        </p:nvCxnSpPr>
        <p:spPr>
          <a:xfrm flipV="1">
            <a:off x="5730433" y="2211110"/>
            <a:ext cx="0" cy="400553"/>
          </a:xfrm>
          <a:prstGeom prst="line">
            <a:avLst/>
          </a:prstGeom>
          <a:ln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1BD2470-07FF-4AB4-B403-3EEA5686F9CF}"/>
              </a:ext>
            </a:extLst>
          </p:cNvPr>
          <p:cNvCxnSpPr>
            <a:cxnSpLocks/>
          </p:cNvCxnSpPr>
          <p:nvPr/>
        </p:nvCxnSpPr>
        <p:spPr>
          <a:xfrm flipV="1">
            <a:off x="6979568" y="2211110"/>
            <a:ext cx="0" cy="569818"/>
          </a:xfrm>
          <a:prstGeom prst="line">
            <a:avLst/>
          </a:prstGeom>
          <a:ln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A104B1D4-CA39-4AB0-949C-2D31849058CC}"/>
              </a:ext>
            </a:extLst>
          </p:cNvPr>
          <p:cNvCxnSpPr>
            <a:cxnSpLocks/>
          </p:cNvCxnSpPr>
          <p:nvPr/>
        </p:nvCxnSpPr>
        <p:spPr>
          <a:xfrm flipV="1">
            <a:off x="8249724" y="2211110"/>
            <a:ext cx="0" cy="604658"/>
          </a:xfrm>
          <a:prstGeom prst="line">
            <a:avLst/>
          </a:prstGeom>
          <a:ln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1AC05822-8D25-4065-A038-7FBA9E508815}"/>
              </a:ext>
            </a:extLst>
          </p:cNvPr>
          <p:cNvCxnSpPr>
            <a:cxnSpLocks/>
          </p:cNvCxnSpPr>
          <p:nvPr/>
        </p:nvCxnSpPr>
        <p:spPr>
          <a:xfrm flipV="1">
            <a:off x="3711347" y="3852885"/>
            <a:ext cx="0" cy="363733"/>
          </a:xfrm>
          <a:prstGeom prst="line">
            <a:avLst/>
          </a:prstGeom>
          <a:ln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42DA1440-DF1F-4375-A36C-9A84542C6695}"/>
              </a:ext>
            </a:extLst>
          </p:cNvPr>
          <p:cNvCxnSpPr>
            <a:cxnSpLocks/>
          </p:cNvCxnSpPr>
          <p:nvPr/>
        </p:nvCxnSpPr>
        <p:spPr>
          <a:xfrm flipV="1">
            <a:off x="5071325" y="3852885"/>
            <a:ext cx="0" cy="363733"/>
          </a:xfrm>
          <a:prstGeom prst="line">
            <a:avLst/>
          </a:prstGeom>
          <a:ln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6F296548-BFC3-4A5A-86D1-06E9F79A47C1}"/>
              </a:ext>
            </a:extLst>
          </p:cNvPr>
          <p:cNvSpPr/>
          <p:nvPr/>
        </p:nvSpPr>
        <p:spPr>
          <a:xfrm>
            <a:off x="4736304" y="3058698"/>
            <a:ext cx="523084" cy="523082"/>
          </a:xfrm>
          <a:prstGeom prst="ellipse">
            <a:avLst/>
          </a:prstGeom>
          <a:solidFill>
            <a:schemeClr val="accent1">
              <a:lumMod val="75000"/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29CFE0A8-B99A-4FD9-A1C9-8B654F966423}"/>
              </a:ext>
            </a:extLst>
          </p:cNvPr>
          <p:cNvCxnSpPr>
            <a:cxnSpLocks/>
          </p:cNvCxnSpPr>
          <p:nvPr/>
        </p:nvCxnSpPr>
        <p:spPr>
          <a:xfrm flipV="1">
            <a:off x="6638867" y="3852885"/>
            <a:ext cx="0" cy="363733"/>
          </a:xfrm>
          <a:prstGeom prst="line">
            <a:avLst/>
          </a:prstGeom>
          <a:ln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B1126F47-96E0-4157-B957-9A93EE914259}"/>
              </a:ext>
            </a:extLst>
          </p:cNvPr>
          <p:cNvCxnSpPr>
            <a:cxnSpLocks/>
          </p:cNvCxnSpPr>
          <p:nvPr/>
        </p:nvCxnSpPr>
        <p:spPr>
          <a:xfrm flipV="1">
            <a:off x="8003769" y="3852885"/>
            <a:ext cx="0" cy="363733"/>
          </a:xfrm>
          <a:prstGeom prst="line">
            <a:avLst/>
          </a:prstGeom>
          <a:ln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AF465998-E079-4A20-B2F7-E8D451FC6534}"/>
              </a:ext>
            </a:extLst>
          </p:cNvPr>
          <p:cNvSpPr txBox="1"/>
          <p:nvPr/>
        </p:nvSpPr>
        <p:spPr>
          <a:xfrm>
            <a:off x="3658153" y="1700808"/>
            <a:ext cx="6992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600" dirty="0">
                <a:solidFill>
                  <a:schemeClr val="bg1"/>
                </a:solidFill>
              </a:rPr>
              <a:t>Title 1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8A7D9849-813D-4BF3-A0FB-778F8B973BBF}"/>
              </a:ext>
            </a:extLst>
          </p:cNvPr>
          <p:cNvSpPr txBox="1"/>
          <p:nvPr/>
        </p:nvSpPr>
        <p:spPr>
          <a:xfrm>
            <a:off x="5399407" y="1700808"/>
            <a:ext cx="6992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600" dirty="0">
                <a:solidFill>
                  <a:schemeClr val="bg1"/>
                </a:solidFill>
              </a:rPr>
              <a:t>Title 2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6C6F9910-BA62-4005-8C7A-A8FC4FFA2C4F}"/>
              </a:ext>
            </a:extLst>
          </p:cNvPr>
          <p:cNvSpPr txBox="1"/>
          <p:nvPr/>
        </p:nvSpPr>
        <p:spPr>
          <a:xfrm>
            <a:off x="6625090" y="1700808"/>
            <a:ext cx="6992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600" dirty="0">
                <a:solidFill>
                  <a:schemeClr val="bg1"/>
                </a:solidFill>
              </a:rPr>
              <a:t>Title 3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5FC78006-C3BA-4BA7-ADA5-E1ED4EADD065}"/>
              </a:ext>
            </a:extLst>
          </p:cNvPr>
          <p:cNvSpPr txBox="1"/>
          <p:nvPr/>
        </p:nvSpPr>
        <p:spPr>
          <a:xfrm>
            <a:off x="7909145" y="1700808"/>
            <a:ext cx="6992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600" dirty="0">
                <a:solidFill>
                  <a:schemeClr val="bg1"/>
                </a:solidFill>
              </a:rPr>
              <a:t>Title 4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CFDF468A-5CEE-49F8-AD28-33BFA924CEC9}"/>
              </a:ext>
            </a:extLst>
          </p:cNvPr>
          <p:cNvSpPr txBox="1"/>
          <p:nvPr/>
        </p:nvSpPr>
        <p:spPr>
          <a:xfrm>
            <a:off x="3125005" y="4317550"/>
            <a:ext cx="1181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600" dirty="0">
                <a:solidFill>
                  <a:schemeClr val="bg1"/>
                </a:solidFill>
              </a:rPr>
              <a:t>Sample Text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C43F111A-29E5-4287-87E9-A47562F0AD47}"/>
              </a:ext>
            </a:extLst>
          </p:cNvPr>
          <p:cNvSpPr txBox="1"/>
          <p:nvPr/>
        </p:nvSpPr>
        <p:spPr>
          <a:xfrm>
            <a:off x="4486877" y="4317550"/>
            <a:ext cx="1181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600" dirty="0">
                <a:solidFill>
                  <a:schemeClr val="bg1"/>
                </a:solidFill>
              </a:rPr>
              <a:t>Sample Text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32F41619-3D2A-4489-B591-B08C2C58AA44}"/>
              </a:ext>
            </a:extLst>
          </p:cNvPr>
          <p:cNvSpPr txBox="1"/>
          <p:nvPr/>
        </p:nvSpPr>
        <p:spPr>
          <a:xfrm>
            <a:off x="6053029" y="4317550"/>
            <a:ext cx="1181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600" dirty="0">
                <a:solidFill>
                  <a:schemeClr val="bg1"/>
                </a:solidFill>
              </a:rPr>
              <a:t>Sample Text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44B97861-12C1-48A9-88BB-D0F01D404191}"/>
              </a:ext>
            </a:extLst>
          </p:cNvPr>
          <p:cNvSpPr txBox="1"/>
          <p:nvPr/>
        </p:nvSpPr>
        <p:spPr>
          <a:xfrm>
            <a:off x="7424706" y="4317550"/>
            <a:ext cx="1181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600" dirty="0">
                <a:solidFill>
                  <a:schemeClr val="bg1"/>
                </a:solidFill>
              </a:rPr>
              <a:t>Sample Text</a:t>
            </a:r>
          </a:p>
        </p:txBody>
      </p:sp>
      <p:grpSp>
        <p:nvGrpSpPr>
          <p:cNvPr id="93" name="Group 92">
            <a:extLst>
              <a:ext uri="{FF2B5EF4-FFF2-40B4-BE49-F238E27FC236}">
                <a16:creationId xmlns:a16="http://schemas.microsoft.com/office/drawing/2014/main" id="{35C15D42-B81E-4382-A9D3-B345AB0CE089}"/>
              </a:ext>
            </a:extLst>
          </p:cNvPr>
          <p:cNvGrpSpPr/>
          <p:nvPr/>
        </p:nvGrpSpPr>
        <p:grpSpPr>
          <a:xfrm>
            <a:off x="3931622" y="3186450"/>
            <a:ext cx="205768" cy="303473"/>
            <a:chOff x="-4568825" y="963613"/>
            <a:chExt cx="3563938" cy="5256212"/>
          </a:xfrm>
        </p:grpSpPr>
        <p:sp>
          <p:nvSpPr>
            <p:cNvPr id="85" name="Freeform 30">
              <a:extLst>
                <a:ext uri="{FF2B5EF4-FFF2-40B4-BE49-F238E27FC236}">
                  <a16:creationId xmlns:a16="http://schemas.microsoft.com/office/drawing/2014/main" id="{B7826971-A034-4E1A-B794-D69EA3D2F00B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14725" y="4770438"/>
              <a:ext cx="1455738" cy="1087438"/>
            </a:xfrm>
            <a:custGeom>
              <a:avLst/>
              <a:gdLst>
                <a:gd name="T0" fmla="*/ 0 w 917"/>
                <a:gd name="T1" fmla="*/ 0 h 685"/>
                <a:gd name="T2" fmla="*/ 0 w 917"/>
                <a:gd name="T3" fmla="*/ 685 h 685"/>
                <a:gd name="T4" fmla="*/ 917 w 917"/>
                <a:gd name="T5" fmla="*/ 685 h 685"/>
                <a:gd name="T6" fmla="*/ 917 w 917"/>
                <a:gd name="T7" fmla="*/ 229 h 685"/>
                <a:gd name="T8" fmla="*/ 917 w 917"/>
                <a:gd name="T9" fmla="*/ 0 h 685"/>
                <a:gd name="T10" fmla="*/ 0 w 917"/>
                <a:gd name="T11" fmla="*/ 0 h 6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17" h="685">
                  <a:moveTo>
                    <a:pt x="0" y="0"/>
                  </a:moveTo>
                  <a:lnTo>
                    <a:pt x="0" y="685"/>
                  </a:lnTo>
                  <a:lnTo>
                    <a:pt x="917" y="685"/>
                  </a:lnTo>
                  <a:lnTo>
                    <a:pt x="917" y="229"/>
                  </a:lnTo>
                  <a:lnTo>
                    <a:pt x="91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86" name="Freeform 31">
              <a:extLst>
                <a:ext uri="{FF2B5EF4-FFF2-40B4-BE49-F238E27FC236}">
                  <a16:creationId xmlns:a16="http://schemas.microsoft.com/office/drawing/2014/main" id="{EA4BB7FB-E131-4400-89DD-F87079DE9C49}"/>
                </a:ext>
              </a:extLst>
            </p:cNvPr>
            <p:cNvSpPr>
              <a:spLocks/>
            </p:cNvSpPr>
            <p:nvPr/>
          </p:nvSpPr>
          <p:spPr bwMode="auto">
            <a:xfrm>
              <a:off x="-3332163" y="5857875"/>
              <a:ext cx="1090613" cy="361950"/>
            </a:xfrm>
            <a:custGeom>
              <a:avLst/>
              <a:gdLst>
                <a:gd name="T0" fmla="*/ 316 w 506"/>
                <a:gd name="T1" fmla="*/ 169 h 169"/>
                <a:gd name="T2" fmla="*/ 190 w 506"/>
                <a:gd name="T3" fmla="*/ 169 h 169"/>
                <a:gd name="T4" fmla="*/ 88 w 506"/>
                <a:gd name="T5" fmla="*/ 118 h 169"/>
                <a:gd name="T6" fmla="*/ 0 w 506"/>
                <a:gd name="T7" fmla="*/ 0 h 169"/>
                <a:gd name="T8" fmla="*/ 506 w 506"/>
                <a:gd name="T9" fmla="*/ 0 h 169"/>
                <a:gd name="T10" fmla="*/ 418 w 506"/>
                <a:gd name="T11" fmla="*/ 118 h 169"/>
                <a:gd name="T12" fmla="*/ 316 w 506"/>
                <a:gd name="T13" fmla="*/ 169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6" h="169">
                  <a:moveTo>
                    <a:pt x="316" y="169"/>
                  </a:moveTo>
                  <a:cubicBezTo>
                    <a:pt x="190" y="169"/>
                    <a:pt x="190" y="169"/>
                    <a:pt x="190" y="169"/>
                  </a:cubicBezTo>
                  <a:cubicBezTo>
                    <a:pt x="152" y="169"/>
                    <a:pt x="114" y="152"/>
                    <a:pt x="88" y="11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06" y="0"/>
                    <a:pt x="506" y="0"/>
                    <a:pt x="506" y="0"/>
                  </a:cubicBezTo>
                  <a:cubicBezTo>
                    <a:pt x="418" y="118"/>
                    <a:pt x="418" y="118"/>
                    <a:pt x="418" y="118"/>
                  </a:cubicBezTo>
                  <a:cubicBezTo>
                    <a:pt x="392" y="152"/>
                    <a:pt x="354" y="169"/>
                    <a:pt x="316" y="169"/>
                  </a:cubicBezTo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87" name="Freeform 32">
              <a:extLst>
                <a:ext uri="{FF2B5EF4-FFF2-40B4-BE49-F238E27FC236}">
                  <a16:creationId xmlns:a16="http://schemas.microsoft.com/office/drawing/2014/main" id="{BD9B002A-FC1F-46FF-A285-0352B9F061BD}"/>
                </a:ext>
              </a:extLst>
            </p:cNvPr>
            <p:cNvSpPr>
              <a:spLocks/>
            </p:cNvSpPr>
            <p:nvPr/>
          </p:nvSpPr>
          <p:spPr bwMode="auto">
            <a:xfrm>
              <a:off x="-4568825" y="963613"/>
              <a:ext cx="3563938" cy="3806825"/>
            </a:xfrm>
            <a:custGeom>
              <a:avLst/>
              <a:gdLst>
                <a:gd name="T0" fmla="*/ 1625 w 1654"/>
                <a:gd name="T1" fmla="*/ 730 h 1773"/>
                <a:gd name="T2" fmla="*/ 899 w 1654"/>
                <a:gd name="T3" fmla="*/ 4 h 1773"/>
                <a:gd name="T4" fmla="*/ 827 w 1654"/>
                <a:gd name="T5" fmla="*/ 0 h 1773"/>
                <a:gd name="T6" fmla="*/ 755 w 1654"/>
                <a:gd name="T7" fmla="*/ 4 h 1773"/>
                <a:gd name="T8" fmla="*/ 29 w 1654"/>
                <a:gd name="T9" fmla="*/ 730 h 1773"/>
                <a:gd name="T10" fmla="*/ 278 w 1654"/>
                <a:gd name="T11" fmla="*/ 1414 h 1773"/>
                <a:gd name="T12" fmla="*/ 489 w 1654"/>
                <a:gd name="T13" fmla="*/ 1773 h 1773"/>
                <a:gd name="T14" fmla="*/ 1165 w 1654"/>
                <a:gd name="T15" fmla="*/ 1773 h 1773"/>
                <a:gd name="T16" fmla="*/ 1376 w 1654"/>
                <a:gd name="T17" fmla="*/ 1414 h 1773"/>
                <a:gd name="T18" fmla="*/ 1625 w 1654"/>
                <a:gd name="T19" fmla="*/ 730 h 17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54" h="1773">
                  <a:moveTo>
                    <a:pt x="1625" y="730"/>
                  </a:moveTo>
                  <a:cubicBezTo>
                    <a:pt x="1583" y="350"/>
                    <a:pt x="1279" y="46"/>
                    <a:pt x="899" y="4"/>
                  </a:cubicBezTo>
                  <a:cubicBezTo>
                    <a:pt x="873" y="4"/>
                    <a:pt x="852" y="0"/>
                    <a:pt x="827" y="0"/>
                  </a:cubicBezTo>
                  <a:cubicBezTo>
                    <a:pt x="802" y="0"/>
                    <a:pt x="781" y="0"/>
                    <a:pt x="755" y="4"/>
                  </a:cubicBezTo>
                  <a:cubicBezTo>
                    <a:pt x="375" y="46"/>
                    <a:pt x="71" y="355"/>
                    <a:pt x="29" y="730"/>
                  </a:cubicBezTo>
                  <a:cubicBezTo>
                    <a:pt x="0" y="1000"/>
                    <a:pt x="101" y="1245"/>
                    <a:pt x="278" y="1414"/>
                  </a:cubicBezTo>
                  <a:cubicBezTo>
                    <a:pt x="380" y="1511"/>
                    <a:pt x="464" y="1638"/>
                    <a:pt x="489" y="1773"/>
                  </a:cubicBezTo>
                  <a:cubicBezTo>
                    <a:pt x="1165" y="1773"/>
                    <a:pt x="1165" y="1773"/>
                    <a:pt x="1165" y="1773"/>
                  </a:cubicBezTo>
                  <a:cubicBezTo>
                    <a:pt x="1190" y="1638"/>
                    <a:pt x="1274" y="1511"/>
                    <a:pt x="1376" y="1414"/>
                  </a:cubicBezTo>
                  <a:cubicBezTo>
                    <a:pt x="1553" y="1245"/>
                    <a:pt x="1654" y="1000"/>
                    <a:pt x="1625" y="73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88" name="Freeform 33">
              <a:extLst>
                <a:ext uri="{FF2B5EF4-FFF2-40B4-BE49-F238E27FC236}">
                  <a16:creationId xmlns:a16="http://schemas.microsoft.com/office/drawing/2014/main" id="{7B24FDF4-978C-4F82-96AB-323E51B61F11}"/>
                </a:ext>
              </a:extLst>
            </p:cNvPr>
            <p:cNvSpPr>
              <a:spLocks/>
            </p:cNvSpPr>
            <p:nvPr/>
          </p:nvSpPr>
          <p:spPr bwMode="auto">
            <a:xfrm>
              <a:off x="-3332163" y="1779588"/>
              <a:ext cx="1273175" cy="2355850"/>
            </a:xfrm>
            <a:custGeom>
              <a:avLst/>
              <a:gdLst>
                <a:gd name="T0" fmla="*/ 802 w 802"/>
                <a:gd name="T1" fmla="*/ 514 h 1484"/>
                <a:gd name="T2" fmla="*/ 457 w 802"/>
                <a:gd name="T3" fmla="*/ 514 h 1484"/>
                <a:gd name="T4" fmla="*/ 744 w 802"/>
                <a:gd name="T5" fmla="*/ 0 h 1484"/>
                <a:gd name="T6" fmla="*/ 400 w 802"/>
                <a:gd name="T7" fmla="*/ 0 h 1484"/>
                <a:gd name="T8" fmla="*/ 0 w 802"/>
                <a:gd name="T9" fmla="*/ 743 h 1484"/>
                <a:gd name="T10" fmla="*/ 286 w 802"/>
                <a:gd name="T11" fmla="*/ 743 h 1484"/>
                <a:gd name="T12" fmla="*/ 0 w 802"/>
                <a:gd name="T13" fmla="*/ 1484 h 1484"/>
                <a:gd name="T14" fmla="*/ 802 w 802"/>
                <a:gd name="T15" fmla="*/ 514 h 1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02" h="1484">
                  <a:moveTo>
                    <a:pt x="802" y="514"/>
                  </a:moveTo>
                  <a:lnTo>
                    <a:pt x="457" y="514"/>
                  </a:lnTo>
                  <a:lnTo>
                    <a:pt x="744" y="0"/>
                  </a:lnTo>
                  <a:lnTo>
                    <a:pt x="400" y="0"/>
                  </a:lnTo>
                  <a:lnTo>
                    <a:pt x="0" y="743"/>
                  </a:lnTo>
                  <a:lnTo>
                    <a:pt x="286" y="743"/>
                  </a:lnTo>
                  <a:lnTo>
                    <a:pt x="0" y="1484"/>
                  </a:lnTo>
                  <a:lnTo>
                    <a:pt x="802" y="5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89" name="Freeform 34">
              <a:extLst>
                <a:ext uri="{FF2B5EF4-FFF2-40B4-BE49-F238E27FC236}">
                  <a16:creationId xmlns:a16="http://schemas.microsoft.com/office/drawing/2014/main" id="{1E50F493-B420-4617-99B4-1230D858D69D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14725" y="5041900"/>
              <a:ext cx="727075" cy="182563"/>
            </a:xfrm>
            <a:custGeom>
              <a:avLst/>
              <a:gdLst>
                <a:gd name="T0" fmla="*/ 296 w 338"/>
                <a:gd name="T1" fmla="*/ 85 h 85"/>
                <a:gd name="T2" fmla="*/ 338 w 338"/>
                <a:gd name="T3" fmla="*/ 43 h 85"/>
                <a:gd name="T4" fmla="*/ 296 w 338"/>
                <a:gd name="T5" fmla="*/ 0 h 85"/>
                <a:gd name="T6" fmla="*/ 0 w 338"/>
                <a:gd name="T7" fmla="*/ 0 h 85"/>
                <a:gd name="T8" fmla="*/ 0 w 338"/>
                <a:gd name="T9" fmla="*/ 85 h 85"/>
                <a:gd name="T10" fmla="*/ 296 w 338"/>
                <a:gd name="T11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8" h="85">
                  <a:moveTo>
                    <a:pt x="296" y="85"/>
                  </a:moveTo>
                  <a:cubicBezTo>
                    <a:pt x="321" y="85"/>
                    <a:pt x="338" y="68"/>
                    <a:pt x="338" y="43"/>
                  </a:cubicBezTo>
                  <a:cubicBezTo>
                    <a:pt x="338" y="17"/>
                    <a:pt x="321" y="0"/>
                    <a:pt x="29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296" y="85"/>
                    <a:pt x="296" y="85"/>
                    <a:pt x="296" y="85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90" name="Freeform 35">
              <a:extLst>
                <a:ext uri="{FF2B5EF4-FFF2-40B4-BE49-F238E27FC236}">
                  <a16:creationId xmlns:a16="http://schemas.microsoft.com/office/drawing/2014/main" id="{3EBE1FF2-1BA5-4AD5-9665-C97CB4BE57E6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14725" y="5403850"/>
              <a:ext cx="454025" cy="182563"/>
            </a:xfrm>
            <a:custGeom>
              <a:avLst/>
              <a:gdLst>
                <a:gd name="T0" fmla="*/ 169 w 211"/>
                <a:gd name="T1" fmla="*/ 85 h 85"/>
                <a:gd name="T2" fmla="*/ 211 w 211"/>
                <a:gd name="T3" fmla="*/ 42 h 85"/>
                <a:gd name="T4" fmla="*/ 169 w 211"/>
                <a:gd name="T5" fmla="*/ 0 h 85"/>
                <a:gd name="T6" fmla="*/ 0 w 211"/>
                <a:gd name="T7" fmla="*/ 0 h 85"/>
                <a:gd name="T8" fmla="*/ 0 w 211"/>
                <a:gd name="T9" fmla="*/ 85 h 85"/>
                <a:gd name="T10" fmla="*/ 169 w 211"/>
                <a:gd name="T11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1" h="85">
                  <a:moveTo>
                    <a:pt x="169" y="85"/>
                  </a:moveTo>
                  <a:cubicBezTo>
                    <a:pt x="195" y="85"/>
                    <a:pt x="211" y="68"/>
                    <a:pt x="211" y="42"/>
                  </a:cubicBezTo>
                  <a:cubicBezTo>
                    <a:pt x="211" y="17"/>
                    <a:pt x="195" y="0"/>
                    <a:pt x="16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169" y="85"/>
                    <a:pt x="169" y="85"/>
                    <a:pt x="169" y="85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91" name="Freeform 36">
              <a:extLst>
                <a:ext uri="{FF2B5EF4-FFF2-40B4-BE49-F238E27FC236}">
                  <a16:creationId xmlns:a16="http://schemas.microsoft.com/office/drawing/2014/main" id="{1310B644-38BA-4A18-A4F1-7623E4BD8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-2513013" y="5041900"/>
              <a:ext cx="454025" cy="182563"/>
            </a:xfrm>
            <a:custGeom>
              <a:avLst/>
              <a:gdLst>
                <a:gd name="T0" fmla="*/ 211 w 211"/>
                <a:gd name="T1" fmla="*/ 0 h 85"/>
                <a:gd name="T2" fmla="*/ 42 w 211"/>
                <a:gd name="T3" fmla="*/ 0 h 85"/>
                <a:gd name="T4" fmla="*/ 0 w 211"/>
                <a:gd name="T5" fmla="*/ 43 h 85"/>
                <a:gd name="T6" fmla="*/ 42 w 211"/>
                <a:gd name="T7" fmla="*/ 85 h 85"/>
                <a:gd name="T8" fmla="*/ 211 w 211"/>
                <a:gd name="T9" fmla="*/ 85 h 85"/>
                <a:gd name="T10" fmla="*/ 211 w 211"/>
                <a:gd name="T11" fmla="*/ 43 h 85"/>
                <a:gd name="T12" fmla="*/ 211 w 211"/>
                <a:gd name="T13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1" h="85">
                  <a:moveTo>
                    <a:pt x="211" y="0"/>
                  </a:moveTo>
                  <a:cubicBezTo>
                    <a:pt x="42" y="0"/>
                    <a:pt x="42" y="0"/>
                    <a:pt x="42" y="0"/>
                  </a:cubicBezTo>
                  <a:cubicBezTo>
                    <a:pt x="17" y="0"/>
                    <a:pt x="0" y="17"/>
                    <a:pt x="0" y="43"/>
                  </a:cubicBezTo>
                  <a:cubicBezTo>
                    <a:pt x="0" y="68"/>
                    <a:pt x="17" y="85"/>
                    <a:pt x="42" y="85"/>
                  </a:cubicBezTo>
                  <a:cubicBezTo>
                    <a:pt x="211" y="85"/>
                    <a:pt x="211" y="85"/>
                    <a:pt x="211" y="85"/>
                  </a:cubicBezTo>
                  <a:cubicBezTo>
                    <a:pt x="211" y="43"/>
                    <a:pt x="211" y="43"/>
                    <a:pt x="211" y="43"/>
                  </a:cubicBezTo>
                  <a:lnTo>
                    <a:pt x="211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92" name="Freeform 37">
              <a:extLst>
                <a:ext uri="{FF2B5EF4-FFF2-40B4-BE49-F238E27FC236}">
                  <a16:creationId xmlns:a16="http://schemas.microsoft.com/office/drawing/2014/main" id="{A7C4E2F0-1FD1-4249-A85B-D381AE155346}"/>
                </a:ext>
              </a:extLst>
            </p:cNvPr>
            <p:cNvSpPr>
              <a:spLocks/>
            </p:cNvSpPr>
            <p:nvPr/>
          </p:nvSpPr>
          <p:spPr bwMode="auto">
            <a:xfrm>
              <a:off x="-2787650" y="5403850"/>
              <a:ext cx="728663" cy="182563"/>
            </a:xfrm>
            <a:custGeom>
              <a:avLst/>
              <a:gdLst>
                <a:gd name="T0" fmla="*/ 42 w 338"/>
                <a:gd name="T1" fmla="*/ 0 h 85"/>
                <a:gd name="T2" fmla="*/ 0 w 338"/>
                <a:gd name="T3" fmla="*/ 42 h 85"/>
                <a:gd name="T4" fmla="*/ 42 w 338"/>
                <a:gd name="T5" fmla="*/ 85 h 85"/>
                <a:gd name="T6" fmla="*/ 338 w 338"/>
                <a:gd name="T7" fmla="*/ 85 h 85"/>
                <a:gd name="T8" fmla="*/ 338 w 338"/>
                <a:gd name="T9" fmla="*/ 0 h 85"/>
                <a:gd name="T10" fmla="*/ 42 w 338"/>
                <a:gd name="T11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8" h="85">
                  <a:moveTo>
                    <a:pt x="42" y="0"/>
                  </a:moveTo>
                  <a:cubicBezTo>
                    <a:pt x="17" y="0"/>
                    <a:pt x="0" y="17"/>
                    <a:pt x="0" y="42"/>
                  </a:cubicBezTo>
                  <a:cubicBezTo>
                    <a:pt x="0" y="68"/>
                    <a:pt x="17" y="85"/>
                    <a:pt x="42" y="85"/>
                  </a:cubicBezTo>
                  <a:cubicBezTo>
                    <a:pt x="338" y="85"/>
                    <a:pt x="338" y="85"/>
                    <a:pt x="338" y="85"/>
                  </a:cubicBezTo>
                  <a:cubicBezTo>
                    <a:pt x="338" y="0"/>
                    <a:pt x="338" y="0"/>
                    <a:pt x="338" y="0"/>
                  </a:cubicBezTo>
                  <a:cubicBezTo>
                    <a:pt x="42" y="0"/>
                    <a:pt x="42" y="0"/>
                    <a:pt x="42" y="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CCF95A2A-43BE-40E5-B9DE-B9372B0BD0CE}"/>
              </a:ext>
            </a:extLst>
          </p:cNvPr>
          <p:cNvGrpSpPr/>
          <p:nvPr/>
        </p:nvGrpSpPr>
        <p:grpSpPr>
          <a:xfrm>
            <a:off x="5624250" y="3104260"/>
            <a:ext cx="277134" cy="460334"/>
            <a:chOff x="5073650" y="4313238"/>
            <a:chExt cx="1414462" cy="2349500"/>
          </a:xfrm>
        </p:grpSpPr>
        <p:sp>
          <p:nvSpPr>
            <p:cNvPr id="97" name="Freeform 41">
              <a:extLst>
                <a:ext uri="{FF2B5EF4-FFF2-40B4-BE49-F238E27FC236}">
                  <a16:creationId xmlns:a16="http://schemas.microsoft.com/office/drawing/2014/main" id="{5EF6AF85-11E9-4FBA-AC68-2BAB7E78D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073650" y="4313238"/>
              <a:ext cx="1414462" cy="2349500"/>
            </a:xfrm>
            <a:custGeom>
              <a:avLst/>
              <a:gdLst>
                <a:gd name="T0" fmla="*/ 1096 w 1224"/>
                <a:gd name="T1" fmla="*/ 698 h 2040"/>
                <a:gd name="T2" fmla="*/ 1224 w 1224"/>
                <a:gd name="T3" fmla="*/ 458 h 2040"/>
                <a:gd name="T4" fmla="*/ 1224 w 1224"/>
                <a:gd name="T5" fmla="*/ 0 h 2040"/>
                <a:gd name="T6" fmla="*/ 0 w 1224"/>
                <a:gd name="T7" fmla="*/ 0 h 2040"/>
                <a:gd name="T8" fmla="*/ 0 w 1224"/>
                <a:gd name="T9" fmla="*/ 458 h 2040"/>
                <a:gd name="T10" fmla="*/ 128 w 1224"/>
                <a:gd name="T11" fmla="*/ 698 h 2040"/>
                <a:gd name="T12" fmla="*/ 530 w 1224"/>
                <a:gd name="T13" fmla="*/ 966 h 2040"/>
                <a:gd name="T14" fmla="*/ 530 w 1224"/>
                <a:gd name="T15" fmla="*/ 1074 h 2040"/>
                <a:gd name="T16" fmla="*/ 128 w 1224"/>
                <a:gd name="T17" fmla="*/ 1343 h 2040"/>
                <a:gd name="T18" fmla="*/ 0 w 1224"/>
                <a:gd name="T19" fmla="*/ 1582 h 2040"/>
                <a:gd name="T20" fmla="*/ 0 w 1224"/>
                <a:gd name="T21" fmla="*/ 2040 h 2040"/>
                <a:gd name="T22" fmla="*/ 1224 w 1224"/>
                <a:gd name="T23" fmla="*/ 2040 h 2040"/>
                <a:gd name="T24" fmla="*/ 1224 w 1224"/>
                <a:gd name="T25" fmla="*/ 1582 h 2040"/>
                <a:gd name="T26" fmla="*/ 1096 w 1224"/>
                <a:gd name="T27" fmla="*/ 1342 h 2040"/>
                <a:gd name="T28" fmla="*/ 694 w 1224"/>
                <a:gd name="T29" fmla="*/ 1074 h 2040"/>
                <a:gd name="T30" fmla="*/ 694 w 1224"/>
                <a:gd name="T31" fmla="*/ 966 h 2040"/>
                <a:gd name="T32" fmla="*/ 1096 w 1224"/>
                <a:gd name="T33" fmla="*/ 698 h 20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24" h="2040">
                  <a:moveTo>
                    <a:pt x="1096" y="698"/>
                  </a:moveTo>
                  <a:cubicBezTo>
                    <a:pt x="1176" y="644"/>
                    <a:pt x="1224" y="554"/>
                    <a:pt x="1224" y="458"/>
                  </a:cubicBezTo>
                  <a:cubicBezTo>
                    <a:pt x="1224" y="0"/>
                    <a:pt x="1224" y="0"/>
                    <a:pt x="122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58"/>
                    <a:pt x="0" y="458"/>
                    <a:pt x="0" y="458"/>
                  </a:cubicBezTo>
                  <a:cubicBezTo>
                    <a:pt x="0" y="554"/>
                    <a:pt x="48" y="644"/>
                    <a:pt x="128" y="698"/>
                  </a:cubicBezTo>
                  <a:cubicBezTo>
                    <a:pt x="530" y="966"/>
                    <a:pt x="530" y="966"/>
                    <a:pt x="530" y="966"/>
                  </a:cubicBezTo>
                  <a:cubicBezTo>
                    <a:pt x="530" y="1074"/>
                    <a:pt x="530" y="1074"/>
                    <a:pt x="530" y="1074"/>
                  </a:cubicBezTo>
                  <a:cubicBezTo>
                    <a:pt x="128" y="1343"/>
                    <a:pt x="128" y="1343"/>
                    <a:pt x="128" y="1343"/>
                  </a:cubicBezTo>
                  <a:cubicBezTo>
                    <a:pt x="48" y="1396"/>
                    <a:pt x="0" y="1486"/>
                    <a:pt x="0" y="1582"/>
                  </a:cubicBezTo>
                  <a:cubicBezTo>
                    <a:pt x="0" y="2040"/>
                    <a:pt x="0" y="2040"/>
                    <a:pt x="0" y="2040"/>
                  </a:cubicBezTo>
                  <a:cubicBezTo>
                    <a:pt x="1224" y="2040"/>
                    <a:pt x="1224" y="2040"/>
                    <a:pt x="1224" y="2040"/>
                  </a:cubicBezTo>
                  <a:cubicBezTo>
                    <a:pt x="1224" y="1582"/>
                    <a:pt x="1224" y="1582"/>
                    <a:pt x="1224" y="1582"/>
                  </a:cubicBezTo>
                  <a:cubicBezTo>
                    <a:pt x="1224" y="1486"/>
                    <a:pt x="1176" y="1396"/>
                    <a:pt x="1096" y="1342"/>
                  </a:cubicBezTo>
                  <a:cubicBezTo>
                    <a:pt x="694" y="1074"/>
                    <a:pt x="694" y="1074"/>
                    <a:pt x="694" y="1074"/>
                  </a:cubicBezTo>
                  <a:cubicBezTo>
                    <a:pt x="694" y="966"/>
                    <a:pt x="694" y="966"/>
                    <a:pt x="694" y="966"/>
                  </a:cubicBezTo>
                  <a:lnTo>
                    <a:pt x="1096" y="69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98" name="Freeform 42">
              <a:extLst>
                <a:ext uri="{FF2B5EF4-FFF2-40B4-BE49-F238E27FC236}">
                  <a16:creationId xmlns:a16="http://schemas.microsoft.com/office/drawing/2014/main" id="{82E3A0D0-1D20-426A-817A-3BE1BA02A0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214938" y="4492625"/>
              <a:ext cx="1131887" cy="2170113"/>
            </a:xfrm>
            <a:custGeom>
              <a:avLst/>
              <a:gdLst>
                <a:gd name="T0" fmla="*/ 906 w 980"/>
                <a:gd name="T1" fmla="*/ 440 h 1884"/>
                <a:gd name="T2" fmla="*/ 980 w 980"/>
                <a:gd name="T3" fmla="*/ 302 h 1884"/>
                <a:gd name="T4" fmla="*/ 980 w 980"/>
                <a:gd name="T5" fmla="*/ 302 h 1884"/>
                <a:gd name="T6" fmla="*/ 892 w 980"/>
                <a:gd name="T7" fmla="*/ 189 h 1884"/>
                <a:gd name="T8" fmla="*/ 277 w 980"/>
                <a:gd name="T9" fmla="*/ 36 h 1884"/>
                <a:gd name="T10" fmla="*/ 0 w 980"/>
                <a:gd name="T11" fmla="*/ 252 h 1884"/>
                <a:gd name="T12" fmla="*/ 0 w 980"/>
                <a:gd name="T13" fmla="*/ 302 h 1884"/>
                <a:gd name="T14" fmla="*/ 74 w 980"/>
                <a:gd name="T15" fmla="*/ 440 h 1884"/>
                <a:gd name="T16" fmla="*/ 449 w 980"/>
                <a:gd name="T17" fmla="*/ 715 h 1884"/>
                <a:gd name="T18" fmla="*/ 449 w 980"/>
                <a:gd name="T19" fmla="*/ 1363 h 1884"/>
                <a:gd name="T20" fmla="*/ 161 w 980"/>
                <a:gd name="T21" fmla="*/ 1547 h 1884"/>
                <a:gd name="T22" fmla="*/ 161 w 980"/>
                <a:gd name="T23" fmla="*/ 1547 h 1884"/>
                <a:gd name="T24" fmla="*/ 0 w 980"/>
                <a:gd name="T25" fmla="*/ 1643 h 1884"/>
                <a:gd name="T26" fmla="*/ 0 w 980"/>
                <a:gd name="T27" fmla="*/ 1644 h 1884"/>
                <a:gd name="T28" fmla="*/ 0 w 980"/>
                <a:gd name="T29" fmla="*/ 1884 h 1884"/>
                <a:gd name="T30" fmla="*/ 980 w 980"/>
                <a:gd name="T31" fmla="*/ 1884 h 1884"/>
                <a:gd name="T32" fmla="*/ 980 w 980"/>
                <a:gd name="T33" fmla="*/ 1426 h 1884"/>
                <a:gd name="T34" fmla="*/ 980 w 980"/>
                <a:gd name="T35" fmla="*/ 1424 h 1884"/>
                <a:gd name="T36" fmla="*/ 825 w 980"/>
                <a:gd name="T37" fmla="*/ 1302 h 1884"/>
                <a:gd name="T38" fmla="*/ 741 w 980"/>
                <a:gd name="T39" fmla="*/ 1317 h 1884"/>
                <a:gd name="T40" fmla="*/ 531 w 980"/>
                <a:gd name="T41" fmla="*/ 1140 h 1884"/>
                <a:gd name="T42" fmla="*/ 531 w 980"/>
                <a:gd name="T43" fmla="*/ 715 h 1884"/>
                <a:gd name="T44" fmla="*/ 906 w 980"/>
                <a:gd name="T45" fmla="*/ 440 h 1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80" h="1884">
                  <a:moveTo>
                    <a:pt x="906" y="440"/>
                  </a:moveTo>
                  <a:cubicBezTo>
                    <a:pt x="952" y="409"/>
                    <a:pt x="980" y="357"/>
                    <a:pt x="980" y="302"/>
                  </a:cubicBezTo>
                  <a:cubicBezTo>
                    <a:pt x="980" y="302"/>
                    <a:pt x="980" y="302"/>
                    <a:pt x="980" y="302"/>
                  </a:cubicBezTo>
                  <a:cubicBezTo>
                    <a:pt x="980" y="249"/>
                    <a:pt x="943" y="202"/>
                    <a:pt x="892" y="189"/>
                  </a:cubicBezTo>
                  <a:cubicBezTo>
                    <a:pt x="277" y="36"/>
                    <a:pt x="277" y="36"/>
                    <a:pt x="277" y="36"/>
                  </a:cubicBezTo>
                  <a:cubicBezTo>
                    <a:pt x="137" y="0"/>
                    <a:pt x="0" y="107"/>
                    <a:pt x="0" y="252"/>
                  </a:cubicBezTo>
                  <a:cubicBezTo>
                    <a:pt x="0" y="302"/>
                    <a:pt x="0" y="302"/>
                    <a:pt x="0" y="302"/>
                  </a:cubicBezTo>
                  <a:cubicBezTo>
                    <a:pt x="0" y="357"/>
                    <a:pt x="28" y="409"/>
                    <a:pt x="74" y="440"/>
                  </a:cubicBezTo>
                  <a:cubicBezTo>
                    <a:pt x="449" y="715"/>
                    <a:pt x="449" y="715"/>
                    <a:pt x="449" y="715"/>
                  </a:cubicBezTo>
                  <a:cubicBezTo>
                    <a:pt x="449" y="1363"/>
                    <a:pt x="449" y="1363"/>
                    <a:pt x="449" y="1363"/>
                  </a:cubicBezTo>
                  <a:cubicBezTo>
                    <a:pt x="449" y="1511"/>
                    <a:pt x="296" y="1609"/>
                    <a:pt x="161" y="1547"/>
                  </a:cubicBezTo>
                  <a:cubicBezTo>
                    <a:pt x="161" y="1547"/>
                    <a:pt x="161" y="1547"/>
                    <a:pt x="161" y="1547"/>
                  </a:cubicBezTo>
                  <a:cubicBezTo>
                    <a:pt x="89" y="1513"/>
                    <a:pt x="1" y="1563"/>
                    <a:pt x="0" y="1643"/>
                  </a:cubicBezTo>
                  <a:cubicBezTo>
                    <a:pt x="0" y="1643"/>
                    <a:pt x="0" y="1644"/>
                    <a:pt x="0" y="1644"/>
                  </a:cubicBezTo>
                  <a:cubicBezTo>
                    <a:pt x="0" y="1884"/>
                    <a:pt x="0" y="1884"/>
                    <a:pt x="0" y="1884"/>
                  </a:cubicBezTo>
                  <a:cubicBezTo>
                    <a:pt x="980" y="1884"/>
                    <a:pt x="980" y="1884"/>
                    <a:pt x="980" y="1884"/>
                  </a:cubicBezTo>
                  <a:cubicBezTo>
                    <a:pt x="980" y="1426"/>
                    <a:pt x="980" y="1426"/>
                    <a:pt x="980" y="1426"/>
                  </a:cubicBezTo>
                  <a:cubicBezTo>
                    <a:pt x="980" y="1426"/>
                    <a:pt x="980" y="1425"/>
                    <a:pt x="980" y="1424"/>
                  </a:cubicBezTo>
                  <a:cubicBezTo>
                    <a:pt x="979" y="1346"/>
                    <a:pt x="903" y="1289"/>
                    <a:pt x="825" y="1302"/>
                  </a:cubicBezTo>
                  <a:cubicBezTo>
                    <a:pt x="741" y="1317"/>
                    <a:pt x="741" y="1317"/>
                    <a:pt x="741" y="1317"/>
                  </a:cubicBezTo>
                  <a:cubicBezTo>
                    <a:pt x="631" y="1336"/>
                    <a:pt x="531" y="1251"/>
                    <a:pt x="531" y="1140"/>
                  </a:cubicBezTo>
                  <a:cubicBezTo>
                    <a:pt x="531" y="715"/>
                    <a:pt x="531" y="715"/>
                    <a:pt x="531" y="715"/>
                  </a:cubicBezTo>
                  <a:lnTo>
                    <a:pt x="906" y="44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FCA087A0-6198-46D3-890C-3EDC6FF7DB7D}"/>
              </a:ext>
            </a:extLst>
          </p:cNvPr>
          <p:cNvGrpSpPr/>
          <p:nvPr/>
        </p:nvGrpSpPr>
        <p:grpSpPr>
          <a:xfrm>
            <a:off x="6875369" y="3170376"/>
            <a:ext cx="311719" cy="310878"/>
            <a:chOff x="-4597400" y="1811338"/>
            <a:chExt cx="5294313" cy="5280025"/>
          </a:xfrm>
        </p:grpSpPr>
        <p:sp>
          <p:nvSpPr>
            <p:cNvPr id="103" name="Freeform 46">
              <a:extLst>
                <a:ext uri="{FF2B5EF4-FFF2-40B4-BE49-F238E27FC236}">
                  <a16:creationId xmlns:a16="http://schemas.microsoft.com/office/drawing/2014/main" id="{3E2C0127-B59C-427E-BC74-AB051EBDE253}"/>
                </a:ext>
              </a:extLst>
            </p:cNvPr>
            <p:cNvSpPr>
              <a:spLocks/>
            </p:cNvSpPr>
            <p:nvPr/>
          </p:nvSpPr>
          <p:spPr bwMode="auto">
            <a:xfrm>
              <a:off x="-1477962" y="4922838"/>
              <a:ext cx="974725" cy="971550"/>
            </a:xfrm>
            <a:custGeom>
              <a:avLst/>
              <a:gdLst>
                <a:gd name="T0" fmla="*/ 614 w 614"/>
                <a:gd name="T1" fmla="*/ 386 h 612"/>
                <a:gd name="T2" fmla="*/ 387 w 614"/>
                <a:gd name="T3" fmla="*/ 612 h 612"/>
                <a:gd name="T4" fmla="*/ 0 w 614"/>
                <a:gd name="T5" fmla="*/ 225 h 612"/>
                <a:gd name="T6" fmla="*/ 226 w 614"/>
                <a:gd name="T7" fmla="*/ 0 h 612"/>
                <a:gd name="T8" fmla="*/ 614 w 614"/>
                <a:gd name="T9" fmla="*/ 386 h 6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4" h="612">
                  <a:moveTo>
                    <a:pt x="614" y="386"/>
                  </a:moveTo>
                  <a:lnTo>
                    <a:pt x="387" y="612"/>
                  </a:lnTo>
                  <a:lnTo>
                    <a:pt x="0" y="225"/>
                  </a:lnTo>
                  <a:lnTo>
                    <a:pt x="226" y="0"/>
                  </a:lnTo>
                  <a:lnTo>
                    <a:pt x="614" y="38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04" name="Oval 47">
              <a:extLst>
                <a:ext uri="{FF2B5EF4-FFF2-40B4-BE49-F238E27FC236}">
                  <a16:creationId xmlns:a16="http://schemas.microsoft.com/office/drawing/2014/main" id="{E529A97C-6082-497E-A622-A020B910C3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597400" y="1811338"/>
              <a:ext cx="4013201" cy="4003675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05" name="Oval 48">
              <a:extLst>
                <a:ext uri="{FF2B5EF4-FFF2-40B4-BE49-F238E27FC236}">
                  <a16:creationId xmlns:a16="http://schemas.microsoft.com/office/drawing/2014/main" id="{35C86E70-5875-4EAC-923E-842AD37E73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222750" y="2185988"/>
              <a:ext cx="3263901" cy="325437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06" name="Freeform 49">
              <a:extLst>
                <a:ext uri="{FF2B5EF4-FFF2-40B4-BE49-F238E27FC236}">
                  <a16:creationId xmlns:a16="http://schemas.microsoft.com/office/drawing/2014/main" id="{6EFFBDC6-6344-414F-B20E-67F52DF811A8}"/>
                </a:ext>
              </a:extLst>
            </p:cNvPr>
            <p:cNvSpPr>
              <a:spLocks/>
            </p:cNvSpPr>
            <p:nvPr/>
          </p:nvSpPr>
          <p:spPr bwMode="auto">
            <a:xfrm>
              <a:off x="-1117600" y="5281613"/>
              <a:ext cx="1814513" cy="1809750"/>
            </a:xfrm>
            <a:custGeom>
              <a:avLst/>
              <a:gdLst>
                <a:gd name="T0" fmla="*/ 233 w 843"/>
                <a:gd name="T1" fmla="*/ 43 h 843"/>
                <a:gd name="T2" fmla="*/ 43 w 843"/>
                <a:gd name="T3" fmla="*/ 233 h 843"/>
                <a:gd name="T4" fmla="*/ 43 w 843"/>
                <a:gd name="T5" fmla="*/ 388 h 843"/>
                <a:gd name="T6" fmla="*/ 454 w 843"/>
                <a:gd name="T7" fmla="*/ 800 h 843"/>
                <a:gd name="T8" fmla="*/ 609 w 843"/>
                <a:gd name="T9" fmla="*/ 800 h 843"/>
                <a:gd name="T10" fmla="*/ 800 w 843"/>
                <a:gd name="T11" fmla="*/ 609 h 843"/>
                <a:gd name="T12" fmla="*/ 800 w 843"/>
                <a:gd name="T13" fmla="*/ 454 h 843"/>
                <a:gd name="T14" fmla="*/ 388 w 843"/>
                <a:gd name="T15" fmla="*/ 43 h 843"/>
                <a:gd name="T16" fmla="*/ 233 w 843"/>
                <a:gd name="T17" fmla="*/ 43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3" h="843">
                  <a:moveTo>
                    <a:pt x="233" y="43"/>
                  </a:moveTo>
                  <a:cubicBezTo>
                    <a:pt x="43" y="233"/>
                    <a:pt x="43" y="233"/>
                    <a:pt x="43" y="233"/>
                  </a:cubicBezTo>
                  <a:cubicBezTo>
                    <a:pt x="0" y="276"/>
                    <a:pt x="0" y="346"/>
                    <a:pt x="43" y="388"/>
                  </a:cubicBezTo>
                  <a:cubicBezTo>
                    <a:pt x="454" y="800"/>
                    <a:pt x="454" y="800"/>
                    <a:pt x="454" y="800"/>
                  </a:cubicBezTo>
                  <a:cubicBezTo>
                    <a:pt x="497" y="843"/>
                    <a:pt x="566" y="843"/>
                    <a:pt x="609" y="800"/>
                  </a:cubicBezTo>
                  <a:cubicBezTo>
                    <a:pt x="800" y="609"/>
                    <a:pt x="800" y="609"/>
                    <a:pt x="800" y="609"/>
                  </a:cubicBezTo>
                  <a:cubicBezTo>
                    <a:pt x="843" y="566"/>
                    <a:pt x="843" y="497"/>
                    <a:pt x="800" y="454"/>
                  </a:cubicBezTo>
                  <a:cubicBezTo>
                    <a:pt x="388" y="43"/>
                    <a:pt x="388" y="43"/>
                    <a:pt x="388" y="43"/>
                  </a:cubicBezTo>
                  <a:cubicBezTo>
                    <a:pt x="346" y="0"/>
                    <a:pt x="276" y="0"/>
                    <a:pt x="233" y="43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9111D39F-331F-44A2-B2BD-39B3644031FA}"/>
              </a:ext>
            </a:extLst>
          </p:cNvPr>
          <p:cNvGrpSpPr/>
          <p:nvPr/>
        </p:nvGrpSpPr>
        <p:grpSpPr>
          <a:xfrm>
            <a:off x="8117522" y="3241608"/>
            <a:ext cx="286881" cy="187393"/>
            <a:chOff x="3125788" y="5749926"/>
            <a:chExt cx="5268913" cy="3441700"/>
          </a:xfrm>
        </p:grpSpPr>
        <p:sp>
          <p:nvSpPr>
            <p:cNvPr id="113" name="Freeform 55">
              <a:extLst>
                <a:ext uri="{FF2B5EF4-FFF2-40B4-BE49-F238E27FC236}">
                  <a16:creationId xmlns:a16="http://schemas.microsoft.com/office/drawing/2014/main" id="{34EF127D-5D46-433B-B450-4DC3E27F255F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6650" y="8015288"/>
              <a:ext cx="1074738" cy="1176338"/>
            </a:xfrm>
            <a:custGeom>
              <a:avLst/>
              <a:gdLst>
                <a:gd name="T0" fmla="*/ 229 w 677"/>
                <a:gd name="T1" fmla="*/ 0 h 741"/>
                <a:gd name="T2" fmla="*/ 0 w 677"/>
                <a:gd name="T3" fmla="*/ 741 h 741"/>
                <a:gd name="T4" fmla="*/ 677 w 677"/>
                <a:gd name="T5" fmla="*/ 291 h 741"/>
                <a:gd name="T6" fmla="*/ 229 w 677"/>
                <a:gd name="T7" fmla="*/ 0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7" h="741">
                  <a:moveTo>
                    <a:pt x="229" y="0"/>
                  </a:moveTo>
                  <a:lnTo>
                    <a:pt x="0" y="741"/>
                  </a:lnTo>
                  <a:lnTo>
                    <a:pt x="677" y="291"/>
                  </a:lnTo>
                  <a:lnTo>
                    <a:pt x="229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9525">
              <a:solidFill>
                <a:schemeClr val="accent5">
                  <a:lumMod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1" name="Freeform 53">
              <a:extLst>
                <a:ext uri="{FF2B5EF4-FFF2-40B4-BE49-F238E27FC236}">
                  <a16:creationId xmlns:a16="http://schemas.microsoft.com/office/drawing/2014/main" id="{3D47C792-5CF6-4A8E-9789-557F3A696280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5788" y="5749926"/>
              <a:ext cx="5268913" cy="3441700"/>
            </a:xfrm>
            <a:custGeom>
              <a:avLst/>
              <a:gdLst>
                <a:gd name="T0" fmla="*/ 975 w 3319"/>
                <a:gd name="T1" fmla="*/ 1198 h 2168"/>
                <a:gd name="T2" fmla="*/ 3319 w 3319"/>
                <a:gd name="T3" fmla="*/ 0 h 2168"/>
                <a:gd name="T4" fmla="*/ 1376 w 3319"/>
                <a:gd name="T5" fmla="*/ 1427 h 2168"/>
                <a:gd name="T6" fmla="*/ 2519 w 3319"/>
                <a:gd name="T7" fmla="*/ 2168 h 2168"/>
                <a:gd name="T8" fmla="*/ 3319 w 3319"/>
                <a:gd name="T9" fmla="*/ 0 h 2168"/>
                <a:gd name="T10" fmla="*/ 0 w 3319"/>
                <a:gd name="T11" fmla="*/ 685 h 2168"/>
                <a:gd name="T12" fmla="*/ 975 w 3319"/>
                <a:gd name="T13" fmla="*/ 1198 h 2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19" h="2168">
                  <a:moveTo>
                    <a:pt x="975" y="1198"/>
                  </a:moveTo>
                  <a:lnTo>
                    <a:pt x="3319" y="0"/>
                  </a:lnTo>
                  <a:lnTo>
                    <a:pt x="1376" y="1427"/>
                  </a:lnTo>
                  <a:lnTo>
                    <a:pt x="2519" y="2168"/>
                  </a:lnTo>
                  <a:lnTo>
                    <a:pt x="3319" y="0"/>
                  </a:lnTo>
                  <a:lnTo>
                    <a:pt x="0" y="685"/>
                  </a:lnTo>
                  <a:lnTo>
                    <a:pt x="975" y="1198"/>
                  </a:lnTo>
                  <a:close/>
                </a:path>
              </a:pathLst>
            </a:custGeom>
            <a:solidFill>
              <a:schemeClr val="accent5"/>
            </a:solidFill>
            <a:ln w="9525">
              <a:solidFill>
                <a:schemeClr val="accent5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2" name="Freeform 54">
              <a:extLst>
                <a:ext uri="{FF2B5EF4-FFF2-40B4-BE49-F238E27FC236}">
                  <a16:creationId xmlns:a16="http://schemas.microsoft.com/office/drawing/2014/main" id="{398ECAB5-3A6E-4D30-B284-1CB6FEB4E29F}"/>
                </a:ext>
              </a:extLst>
            </p:cNvPr>
            <p:cNvSpPr>
              <a:spLocks/>
            </p:cNvSpPr>
            <p:nvPr/>
          </p:nvSpPr>
          <p:spPr bwMode="auto">
            <a:xfrm>
              <a:off x="4673600" y="5749926"/>
              <a:ext cx="3721100" cy="3441700"/>
            </a:xfrm>
            <a:custGeom>
              <a:avLst/>
              <a:gdLst>
                <a:gd name="T0" fmla="*/ 401 w 2344"/>
                <a:gd name="T1" fmla="*/ 1427 h 2168"/>
                <a:gd name="T2" fmla="*/ 176 w 2344"/>
                <a:gd name="T3" fmla="*/ 2168 h 2168"/>
                <a:gd name="T4" fmla="*/ 0 w 2344"/>
                <a:gd name="T5" fmla="*/ 1198 h 2168"/>
                <a:gd name="T6" fmla="*/ 2344 w 2344"/>
                <a:gd name="T7" fmla="*/ 0 h 2168"/>
                <a:gd name="T8" fmla="*/ 401 w 2344"/>
                <a:gd name="T9" fmla="*/ 1427 h 2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4" h="2168">
                  <a:moveTo>
                    <a:pt x="401" y="1427"/>
                  </a:moveTo>
                  <a:lnTo>
                    <a:pt x="176" y="2168"/>
                  </a:lnTo>
                  <a:lnTo>
                    <a:pt x="0" y="1198"/>
                  </a:lnTo>
                  <a:lnTo>
                    <a:pt x="2344" y="0"/>
                  </a:lnTo>
                  <a:lnTo>
                    <a:pt x="401" y="1427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525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115" name="TextBox 114">
            <a:extLst>
              <a:ext uri="{FF2B5EF4-FFF2-40B4-BE49-F238E27FC236}">
                <a16:creationId xmlns:a16="http://schemas.microsoft.com/office/drawing/2014/main" id="{98982686-D17F-426B-8694-AEBFE765F992}"/>
              </a:ext>
            </a:extLst>
          </p:cNvPr>
          <p:cNvSpPr txBox="1"/>
          <p:nvPr/>
        </p:nvSpPr>
        <p:spPr>
          <a:xfrm>
            <a:off x="3522748" y="5456062"/>
            <a:ext cx="6992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600" dirty="0">
                <a:solidFill>
                  <a:schemeClr val="bg1"/>
                </a:solidFill>
              </a:rPr>
              <a:t>Title 1</a:t>
            </a:r>
          </a:p>
        </p:txBody>
      </p:sp>
      <p:sp>
        <p:nvSpPr>
          <p:cNvPr id="116" name="Oval 115">
            <a:extLst>
              <a:ext uri="{FF2B5EF4-FFF2-40B4-BE49-F238E27FC236}">
                <a16:creationId xmlns:a16="http://schemas.microsoft.com/office/drawing/2014/main" id="{E0A95654-1B29-45D3-AEA0-B1829A95DBA7}"/>
              </a:ext>
            </a:extLst>
          </p:cNvPr>
          <p:cNvSpPr/>
          <p:nvPr/>
        </p:nvSpPr>
        <p:spPr>
          <a:xfrm>
            <a:off x="3300430" y="5545440"/>
            <a:ext cx="159798" cy="15979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100FE4F6-8DE4-47A9-8B1F-D8396D1CD900}"/>
              </a:ext>
            </a:extLst>
          </p:cNvPr>
          <p:cNvSpPr txBox="1"/>
          <p:nvPr/>
        </p:nvSpPr>
        <p:spPr>
          <a:xfrm>
            <a:off x="5080500" y="5456062"/>
            <a:ext cx="6992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600" dirty="0">
                <a:solidFill>
                  <a:schemeClr val="bg1"/>
                </a:solidFill>
              </a:rPr>
              <a:t>Title 2</a:t>
            </a:r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89F36760-308A-4ECA-9BAE-50BD7B0886B2}"/>
              </a:ext>
            </a:extLst>
          </p:cNvPr>
          <p:cNvSpPr/>
          <p:nvPr/>
        </p:nvSpPr>
        <p:spPr>
          <a:xfrm>
            <a:off x="4858182" y="5545440"/>
            <a:ext cx="159798" cy="15979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4E15EF9E-0589-4958-94A7-E2D1ADAFF890}"/>
              </a:ext>
            </a:extLst>
          </p:cNvPr>
          <p:cNvSpPr txBox="1"/>
          <p:nvPr/>
        </p:nvSpPr>
        <p:spPr>
          <a:xfrm>
            <a:off x="6638252" y="5456062"/>
            <a:ext cx="6992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600" dirty="0">
                <a:solidFill>
                  <a:schemeClr val="bg1"/>
                </a:solidFill>
              </a:rPr>
              <a:t>Title 3</a:t>
            </a:r>
          </a:p>
        </p:txBody>
      </p:sp>
      <p:sp>
        <p:nvSpPr>
          <p:cNvPr id="123" name="Oval 122">
            <a:extLst>
              <a:ext uri="{FF2B5EF4-FFF2-40B4-BE49-F238E27FC236}">
                <a16:creationId xmlns:a16="http://schemas.microsoft.com/office/drawing/2014/main" id="{0F72B089-5459-45E9-A882-89C9659E61E4}"/>
              </a:ext>
            </a:extLst>
          </p:cNvPr>
          <p:cNvSpPr/>
          <p:nvPr/>
        </p:nvSpPr>
        <p:spPr>
          <a:xfrm>
            <a:off x="6415934" y="5545440"/>
            <a:ext cx="159798" cy="15979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8E2BFBFF-19F3-4E92-AC77-C43EC11D1D43}"/>
              </a:ext>
            </a:extLst>
          </p:cNvPr>
          <p:cNvSpPr txBox="1"/>
          <p:nvPr/>
        </p:nvSpPr>
        <p:spPr>
          <a:xfrm>
            <a:off x="8196005" y="5456062"/>
            <a:ext cx="6992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600" dirty="0">
                <a:solidFill>
                  <a:schemeClr val="bg1"/>
                </a:solidFill>
              </a:rPr>
              <a:t>Title 4</a:t>
            </a:r>
          </a:p>
        </p:txBody>
      </p:sp>
      <p:sp>
        <p:nvSpPr>
          <p:cNvPr id="126" name="Oval 125">
            <a:extLst>
              <a:ext uri="{FF2B5EF4-FFF2-40B4-BE49-F238E27FC236}">
                <a16:creationId xmlns:a16="http://schemas.microsoft.com/office/drawing/2014/main" id="{23D66A0C-3B15-4C7C-8AA1-CFF03454FFBC}"/>
              </a:ext>
            </a:extLst>
          </p:cNvPr>
          <p:cNvSpPr/>
          <p:nvPr/>
        </p:nvSpPr>
        <p:spPr>
          <a:xfrm>
            <a:off x="7973687" y="5545440"/>
            <a:ext cx="159798" cy="15979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94" name="Picture 9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80" y="6337431"/>
            <a:ext cx="11172825" cy="523875"/>
          </a:xfrm>
          <a:prstGeom prst="rect">
            <a:avLst/>
          </a:prstGeom>
        </p:spPr>
      </p:pic>
      <p:pic>
        <p:nvPicPr>
          <p:cNvPr id="95" name="Picture 94"/>
          <p:cNvPicPr>
            <a:picLocks noChangeAspect="1"/>
          </p:cNvPicPr>
          <p:nvPr/>
        </p:nvPicPr>
        <p:blipFill rotWithShape="1">
          <a:blip r:embed="rId2"/>
          <a:srcRect l="44395"/>
          <a:stretch/>
        </p:blipFill>
        <p:spPr>
          <a:xfrm>
            <a:off x="5979362" y="6337431"/>
            <a:ext cx="6212638" cy="523875"/>
          </a:xfrm>
          <a:prstGeom prst="rect">
            <a:avLst/>
          </a:prstGeom>
        </p:spPr>
      </p:pic>
      <p:sp>
        <p:nvSpPr>
          <p:cNvPr id="96" name="TextBox 95">
            <a:extLst>
              <a:ext uri="{FF2B5EF4-FFF2-40B4-BE49-F238E27FC236}">
                <a16:creationId xmlns:a16="http://schemas.microsoft.com/office/drawing/2014/main" id="{1D56398A-6DE9-4523-A1F6-F56FBECDE507}"/>
              </a:ext>
            </a:extLst>
          </p:cNvPr>
          <p:cNvSpPr txBox="1"/>
          <p:nvPr/>
        </p:nvSpPr>
        <p:spPr>
          <a:xfrm>
            <a:off x="5031935" y="4063201"/>
            <a:ext cx="3549204" cy="98488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Rockwell"/>
              </a:rPr>
              <a:t>USE </a:t>
            </a:r>
            <a:r>
              <a:rPr lang="en-US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ckwell"/>
              </a:rPr>
              <a:t>CASE &amp; WORK-FLOW</a:t>
            </a: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Picture 3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3954438" y="-394355"/>
            <a:ext cx="3810000" cy="3810000"/>
          </a:xfrm>
          <a:prstGeom prst="rect">
            <a:avLst/>
          </a:prstGeom>
        </p:spPr>
      </p:pic>
      <p:pic>
        <p:nvPicPr>
          <p:cNvPr id="100" name="Picture 9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26803" y="6346803"/>
            <a:ext cx="1089773" cy="514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4602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7" grpId="0" animBg="1"/>
      <p:bldP spid="96" grpId="0"/>
    </p:bldLst>
  </p:timing>
</p:sld>
</file>

<file path=ppt/theme/theme1.xml><?xml version="1.0" encoding="utf-8"?>
<a:theme xmlns:a="http://schemas.openxmlformats.org/drawingml/2006/main" name="Office Theme">
  <a:themeElements>
    <a:clrScheme name="Great Pitch Decks - Environment">
      <a:dk1>
        <a:sysClr val="windowText" lastClr="000000"/>
      </a:dk1>
      <a:lt1>
        <a:sysClr val="window" lastClr="FFFFFF"/>
      </a:lt1>
      <a:dk2>
        <a:srgbClr val="375C1E"/>
      </a:dk2>
      <a:lt2>
        <a:srgbClr val="E2DFCC"/>
      </a:lt2>
      <a:accent1>
        <a:srgbClr val="9ACB39"/>
      </a:accent1>
      <a:accent2>
        <a:srgbClr val="64C24A"/>
      </a:accent2>
      <a:accent3>
        <a:srgbClr val="297D53"/>
      </a:accent3>
      <a:accent4>
        <a:srgbClr val="FECF3F"/>
      </a:accent4>
      <a:accent5>
        <a:srgbClr val="F99D40"/>
      </a:accent5>
      <a:accent6>
        <a:srgbClr val="715C21"/>
      </a:accent6>
      <a:hlink>
        <a:srgbClr val="63A537"/>
      </a:hlink>
      <a:folHlink>
        <a:srgbClr val="63A537"/>
      </a:folHlink>
    </a:clrScheme>
    <a:fontScheme name="Custom 143">
      <a:majorFont>
        <a:latin typeface="Rockwel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95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Autofit/>
      </a:bodyPr>
      <a:lstStyle>
        <a:defPPr algn="l">
          <a:defRPr sz="1200" dirty="0" smtClean="0">
            <a:solidFill>
              <a:schemeClr val="tx1">
                <a:lumMod val="75000"/>
                <a:lumOff val="25000"/>
              </a:schemeClr>
            </a:solidFill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F16411175_Green pitch deck_AAS_v4" id="{7774237F-020F-43A5-B912-064E6C199417}" vid="{D87B7C14-9379-4774-A3D4-9FA5066AD9E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1" width="350" row="4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533ACCB1-507D-4DF7-9244-C6A7227D988D}">
  <we:reference id="wa104381063" version="1.0.0.1" store="en-US" storeType="OMEX"/>
  <we:alternateReferences>
    <we:reference id="WA104381063" version="1.0.0.1" store="WA104381063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2ACE0A3F20D8B4BAEFD4F46B157A3F2" ma:contentTypeVersion="2" ma:contentTypeDescription="Create a new document." ma:contentTypeScope="" ma:versionID="8c23c40972fe19a4da82b4bcad4dad62">
  <xsd:schema xmlns:xsd="http://www.w3.org/2001/XMLSchema" xmlns:xs="http://www.w3.org/2001/XMLSchema" xmlns:p="http://schemas.microsoft.com/office/2006/metadata/properties" xmlns:ns3="d01cb3b2-327d-48ed-ac19-7b9d3fc765e0" targetNamespace="http://schemas.microsoft.com/office/2006/metadata/properties" ma:root="true" ma:fieldsID="0e296772be8d577416512faa7f34c5ac" ns3:_="">
    <xsd:import namespace="d01cb3b2-327d-48ed-ac19-7b9d3fc765e0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01cb3b2-327d-48ed-ac19-7b9d3fc765e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9BF51BA-BD97-4518-9266-AD3D6154983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F490261-1200-4EC7-95B0-2241EE54AA34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d01cb3b2-327d-48ed-ac19-7b9d3fc765e0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EBD3B5D9-6F31-441B-B8D9-59F42F11F85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01cb3b2-327d-48ed-ac19-7b9d3fc765e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Green pitch deck</Template>
  <TotalTime>0</TotalTime>
  <Words>595</Words>
  <Application>Microsoft Office PowerPoint</Application>
  <PresentationFormat>Widescreen</PresentationFormat>
  <Paragraphs>209</Paragraphs>
  <Slides>26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Arial</vt:lpstr>
      <vt:lpstr>Calibri</vt:lpstr>
      <vt:lpstr>Calibri Light</vt:lpstr>
      <vt:lpstr>Rockwell</vt:lpstr>
      <vt:lpstr>Times New Roman</vt:lpstr>
      <vt:lpstr>Office Theme</vt:lpstr>
      <vt:lpstr>PowerPoint Presentation</vt:lpstr>
      <vt:lpstr>Problem statement</vt:lpstr>
      <vt:lpstr>The Problem root cause </vt:lpstr>
      <vt:lpstr>Solution Paradigm</vt:lpstr>
      <vt:lpstr>The Approach</vt:lpstr>
      <vt:lpstr>Timeline</vt:lpstr>
      <vt:lpstr>The Product</vt:lpstr>
      <vt:lpstr> Object Model      Design</vt:lpstr>
      <vt:lpstr>Persona Analysis Slides</vt:lpstr>
      <vt:lpstr>PowerPoint Presentation</vt:lpstr>
      <vt:lpstr>The Working Model</vt:lpstr>
      <vt:lpstr>Digital Product Design </vt:lpstr>
      <vt:lpstr>Product Working</vt:lpstr>
      <vt:lpstr>Product Working</vt:lpstr>
      <vt:lpstr>Product Working Screenshots</vt:lpstr>
      <vt:lpstr>Product Work-flow</vt:lpstr>
      <vt:lpstr>Product Work-flow</vt:lpstr>
      <vt:lpstr>Product Workflow</vt:lpstr>
      <vt:lpstr>Product Workflow</vt:lpstr>
      <vt:lpstr>Product Workflow</vt:lpstr>
      <vt:lpstr>Product Workflow</vt:lpstr>
      <vt:lpstr>Product Workflow</vt:lpstr>
      <vt:lpstr>Product Workflow</vt:lpstr>
      <vt:lpstr>Team</vt:lpstr>
      <vt:lpstr>Growth Strategy</vt:lpstr>
      <vt:lpstr> Thank You 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195</cp:revision>
  <dcterms:created xsi:type="dcterms:W3CDTF">2019-12-07T06:34:21Z</dcterms:created>
  <dcterms:modified xsi:type="dcterms:W3CDTF">2019-12-08T04:36:15Z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0x01010042ACE0A3F20D8B4BAEFD4F46B157A3F2</vt:lpwstr>
  </property>
</Properties>
</file>